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16" r:id="rId2"/>
    <p:sldMasterId id="2147483728" r:id="rId3"/>
  </p:sldMasterIdLst>
  <p:sldIdLst>
    <p:sldId id="286" r:id="rId4"/>
    <p:sldId id="288" r:id="rId5"/>
    <p:sldId id="290" r:id="rId6"/>
    <p:sldId id="291" r:id="rId7"/>
    <p:sldId id="292" r:id="rId8"/>
    <p:sldId id="295" r:id="rId9"/>
    <p:sldId id="303" r:id="rId10"/>
    <p:sldId id="304" r:id="rId11"/>
    <p:sldId id="301" r:id="rId12"/>
    <p:sldId id="302" r:id="rId13"/>
    <p:sldId id="294" r:id="rId14"/>
    <p:sldId id="305" r:id="rId15"/>
    <p:sldId id="296" r:id="rId16"/>
    <p:sldId id="307" r:id="rId17"/>
    <p:sldId id="298" r:id="rId18"/>
    <p:sldId id="308" r:id="rId19"/>
  </p:sldIdLst>
  <p:sldSz cx="12192000" cy="6858000"/>
  <p:notesSz cx="6858000" cy="9144000"/>
  <p:embeddedFontLst>
    <p:embeddedFont>
      <p:font typeface="#9Slide03 Roboto Medium" panose="02000000000000000000" pitchFamily="2" charset="0"/>
      <p:regular r:id="rId20"/>
    </p:embeddedFont>
    <p:embeddedFont>
      <p:font typeface="#9Slide03 SFU Futura_12" panose="00000400000000000000" pitchFamily="2" charset="0"/>
      <p:regular r:id="rId21"/>
    </p:embeddedFont>
    <p:embeddedFont>
      <p:font typeface="#9Slide07 IcielBaliho Script" pitchFamily="2" charset="0"/>
      <p:regular r:id="rId22"/>
    </p:embeddedFont>
    <p:embeddedFont>
      <p:font typeface="#9Slide07 IcielBC Cubano Normal" panose="00000500000000000000" pitchFamily="2" charset="0"/>
      <p:regular r:id="rId23"/>
    </p:embeddedFont>
    <p:embeddedFont>
      <p:font typeface="Avenir Next LT Pro" panose="020B0504020202020204" pitchFamily="34"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Slide" initials="9Slide" lastIdx="1" clrIdx="0">
    <p:extLst>
      <p:ext uri="{19B8F6BF-5375-455C-9EA6-DF929625EA0E}">
        <p15:presenceInfo xmlns:p15="http://schemas.microsoft.com/office/powerpoint/2012/main" userId="9Sli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440"/>
    <a:srgbClr val="00B192"/>
    <a:srgbClr val="F63C13"/>
    <a:srgbClr val="6B0005"/>
    <a:srgbClr val="018369"/>
    <a:srgbClr val="3C5157"/>
    <a:srgbClr val="351E2A"/>
    <a:srgbClr val="AB1719"/>
    <a:srgbClr val="D46413"/>
    <a:srgbClr val="FF91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AB6B-31D0-4846-8D53-971868823E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33934-576E-4A66-BA7D-1DE543547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E0B71D-C72B-4437-989C-36981033467B}"/>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B6DBF842-4271-44D0-A8ED-EE4A33E7C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16442-6FF9-4FE3-9D86-B76D12AE7CD3}"/>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48994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75282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65352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61842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04255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690891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36770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966287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08646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251913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95490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1A19-1E5D-4ECC-8FB2-4FD7519B7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66F9D-2AE4-4769-8262-28B998644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3ED3F-5B04-41ED-ADB2-25305FA5103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4090186F-A929-4069-BE95-44C16AA1B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D1A3E-2E7B-4BE2-AB30-E39796839594}"/>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300037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04318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847480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2352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086675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573346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031944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245055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693765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9D47-1ADD-4AA9-82F7-A32D3E7FC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3BA3-60F1-4724-93F1-0D17E39DF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C143A7-467C-4440-8809-0C7A3A9CC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EB2A1-D6C8-4624-88DB-5FB0FA3F73C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67D9543D-3745-4F27-8CA8-8E1670429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0FB9-F854-40D0-BA56-BECB7F5E295A}"/>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149443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8B0E-F02E-4A8C-B170-D63EDDF9C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3508A3-0D52-4EBA-87EF-DE423A9D9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8DC8F4-181A-4A12-AAB6-5ABB750FF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46EBE-B5BC-422A-AB48-8FD713A20F47}"/>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8D68346A-E33D-4F0A-97F2-1D5151192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2A1D4-1AF8-4C37-A114-B3972848BCE5}"/>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401580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E-DB3D-4717-9389-7E75846DF7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FF841-2798-48B6-B72B-920BE849C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BE034-4DEC-48D6-B100-FC39D6C122A7}"/>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74D68A4D-3B9C-408C-BDC2-8284302DB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24797-4BD0-4A89-954C-B0FB4A4C5842}"/>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542249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DE01-816E-4324-88A3-D0E6ED3E20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74441-5061-4A66-AB4A-7E5D495BA2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6A586-27D1-491D-B1E8-0490F69B1216}"/>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99ADDE5D-2DCA-4456-8E9E-30988256D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8C9B9-8D32-4845-97CB-257BA61C4E86}"/>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284191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07EA1-17EE-473A-8F52-ECAFDCF078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A9E76B-024B-4628-B38C-EE7AE4D588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26380-F78C-4942-84AD-775E7A4F6050}"/>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430D19D9-3F09-4D6D-8BA1-503B3519C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27AF6-56AC-4F36-841A-7D4958DBA52B}"/>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608085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AB6B-31D0-4846-8D53-971868823E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33934-576E-4A66-BA7D-1DE543547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E0B71D-C72B-4437-989C-36981033467B}"/>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B6DBF842-4271-44D0-A8ED-EE4A33E7C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16442-6FF9-4FE3-9D86-B76D12AE7CD3}"/>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841612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1A19-1E5D-4ECC-8FB2-4FD7519B7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66F9D-2AE4-4769-8262-28B998644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3ED3F-5B04-41ED-ADB2-25305FA5103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4090186F-A929-4069-BE95-44C16AA1B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D1A3E-2E7B-4BE2-AB30-E39796839594}"/>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76924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E-DB3D-4717-9389-7E75846DF7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FF841-2798-48B6-B72B-920BE849C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BE034-4DEC-48D6-B100-FC39D6C122A7}"/>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74D68A4D-3B9C-408C-BDC2-8284302DB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24797-4BD0-4A89-954C-B0FB4A4C5842}"/>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365197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0574-701A-4E61-B938-9261B05EF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5F88C-1BDE-45A3-B0D9-D23CD920F0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2480A-8300-4593-83F4-544FE75693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C7863-51D9-46BE-8C74-35C6BF49DDB0}"/>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E35E273A-5904-4B9C-85B7-D1BC57404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0430D-DCCE-4F65-9EC9-399AE4B5CD5B}"/>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36353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E1BF-FA07-4ECB-BE7F-C0F3596EB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D9F6B-2875-4BA6-A307-BE92886AF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6EB600-30EE-421E-A5A7-C4E3E44132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FEFA2-F5AE-473C-936A-C0A93A221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5C3E2-0542-4DBE-90DA-5BDF497F7B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D0445-0C1A-486B-B415-C8481F35FC23}"/>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8" name="Footer Placeholder 7">
            <a:extLst>
              <a:ext uri="{FF2B5EF4-FFF2-40B4-BE49-F238E27FC236}">
                <a16:creationId xmlns:a16="http://schemas.microsoft.com/office/drawing/2014/main" id="{B44790EE-D8F5-4488-8936-C52991503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C40A3-CAF1-4D9C-BE3D-3E4C4B93DACC}"/>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4038222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5473-8290-441C-9179-AD3F48E8E5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5EC893-F56C-4705-B99B-DD8D08F9EE0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4" name="Footer Placeholder 3">
            <a:extLst>
              <a:ext uri="{FF2B5EF4-FFF2-40B4-BE49-F238E27FC236}">
                <a16:creationId xmlns:a16="http://schemas.microsoft.com/office/drawing/2014/main" id="{BD25E0BD-A042-411E-8761-670C06EE56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B5BB10-F036-4B60-A12F-5695C3EC7EC9}"/>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442877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810146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9D47-1ADD-4AA9-82F7-A32D3E7FC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3BA3-60F1-4724-93F1-0D17E39DF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C143A7-467C-4440-8809-0C7A3A9CC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EB2A1-D6C8-4624-88DB-5FB0FA3F73C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67D9543D-3745-4F27-8CA8-8E1670429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0FB9-F854-40D0-BA56-BECB7F5E295A}"/>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09304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0574-701A-4E61-B938-9261B05EF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5F88C-1BDE-45A3-B0D9-D23CD920F0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2480A-8300-4593-83F4-544FE75693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C7863-51D9-46BE-8C74-35C6BF49DDB0}"/>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E35E273A-5904-4B9C-85B7-D1BC57404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0430D-DCCE-4F65-9EC9-399AE4B5CD5B}"/>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035575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8B0E-F02E-4A8C-B170-D63EDDF9C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3508A3-0D52-4EBA-87EF-DE423A9D9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8DC8F4-181A-4A12-AAB6-5ABB750FF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46EBE-B5BC-422A-AB48-8FD713A20F47}"/>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8D68346A-E33D-4F0A-97F2-1D5151192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2A1D4-1AF8-4C37-A114-B3972848BCE5}"/>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963951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DE01-816E-4324-88A3-D0E6ED3E20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74441-5061-4A66-AB4A-7E5D495BA2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6A586-27D1-491D-B1E8-0490F69B1216}"/>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99ADDE5D-2DCA-4456-8E9E-30988256D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8C9B9-8D32-4845-97CB-257BA61C4E86}"/>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951442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07EA1-17EE-473A-8F52-ECAFDCF078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A9E76B-024B-4628-B38C-EE7AE4D588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26380-F78C-4942-84AD-775E7A4F6050}"/>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430D19D9-3F09-4D6D-8BA1-503B3519C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27AF6-56AC-4F36-841A-7D4958DBA52B}"/>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428515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AB6B-31D0-4846-8D53-971868823E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33934-576E-4A66-BA7D-1DE543547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E0B71D-C72B-4437-989C-36981033467B}"/>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B6DBF842-4271-44D0-A8ED-EE4A33E7C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16442-6FF9-4FE3-9D86-B76D12AE7CD3}"/>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574807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1A19-1E5D-4ECC-8FB2-4FD7519B7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66F9D-2AE4-4769-8262-28B998644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3ED3F-5B04-41ED-ADB2-25305FA5103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4090186F-A929-4069-BE95-44C16AA1B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D1A3E-2E7B-4BE2-AB30-E39796839594}"/>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220597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E-DB3D-4717-9389-7E75846DF7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FF841-2798-48B6-B72B-920BE849C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BE034-4DEC-48D6-B100-FC39D6C122A7}"/>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74D68A4D-3B9C-408C-BDC2-8284302DB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24797-4BD0-4A89-954C-B0FB4A4C5842}"/>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986920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0574-701A-4E61-B938-9261B05EF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5F88C-1BDE-45A3-B0D9-D23CD920F0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2480A-8300-4593-83F4-544FE75693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C7863-51D9-46BE-8C74-35C6BF49DDB0}"/>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E35E273A-5904-4B9C-85B7-D1BC57404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0430D-DCCE-4F65-9EC9-399AE4B5CD5B}"/>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148502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E1BF-FA07-4ECB-BE7F-C0F3596EB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D9F6B-2875-4BA6-A307-BE92886AF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6EB600-30EE-421E-A5A7-C4E3E44132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FEFA2-F5AE-473C-936A-C0A93A221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5C3E2-0542-4DBE-90DA-5BDF497F7B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D0445-0C1A-486B-B415-C8481F35FC23}"/>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8" name="Footer Placeholder 7">
            <a:extLst>
              <a:ext uri="{FF2B5EF4-FFF2-40B4-BE49-F238E27FC236}">
                <a16:creationId xmlns:a16="http://schemas.microsoft.com/office/drawing/2014/main" id="{B44790EE-D8F5-4488-8936-C52991503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C40A3-CAF1-4D9C-BE3D-3E4C4B93DACC}"/>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045659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5473-8290-441C-9179-AD3F48E8E5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5EC893-F56C-4705-B99B-DD8D08F9EE0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4" name="Footer Placeholder 3">
            <a:extLst>
              <a:ext uri="{FF2B5EF4-FFF2-40B4-BE49-F238E27FC236}">
                <a16:creationId xmlns:a16="http://schemas.microsoft.com/office/drawing/2014/main" id="{BD25E0BD-A042-411E-8761-670C06EE56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B5BB10-F036-4B60-A12F-5695C3EC7EC9}"/>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544981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76990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E1BF-FA07-4ECB-BE7F-C0F3596EB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D9F6B-2875-4BA6-A307-BE92886AF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6EB600-30EE-421E-A5A7-C4E3E44132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FEFA2-F5AE-473C-936A-C0A93A221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5C3E2-0542-4DBE-90DA-5BDF497F7B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D0445-0C1A-486B-B415-C8481F35FC23}"/>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8" name="Footer Placeholder 7">
            <a:extLst>
              <a:ext uri="{FF2B5EF4-FFF2-40B4-BE49-F238E27FC236}">
                <a16:creationId xmlns:a16="http://schemas.microsoft.com/office/drawing/2014/main" id="{B44790EE-D8F5-4488-8936-C52991503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C40A3-CAF1-4D9C-BE3D-3E4C4B93DACC}"/>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629342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9D47-1ADD-4AA9-82F7-A32D3E7FC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3BA3-60F1-4724-93F1-0D17E39DF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C143A7-467C-4440-8809-0C7A3A9CC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EB2A1-D6C8-4624-88DB-5FB0FA3F73C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67D9543D-3745-4F27-8CA8-8E1670429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0FB9-F854-40D0-BA56-BECB7F5E295A}"/>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4128417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8B0E-F02E-4A8C-B170-D63EDDF9C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3508A3-0D52-4EBA-87EF-DE423A9D9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8DC8F4-181A-4A12-AAB6-5ABB750FF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46EBE-B5BC-422A-AB48-8FD713A20F47}"/>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6" name="Footer Placeholder 5">
            <a:extLst>
              <a:ext uri="{FF2B5EF4-FFF2-40B4-BE49-F238E27FC236}">
                <a16:creationId xmlns:a16="http://schemas.microsoft.com/office/drawing/2014/main" id="{8D68346A-E33D-4F0A-97F2-1D5151192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2A1D4-1AF8-4C37-A114-B3972848BCE5}"/>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826981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DE01-816E-4324-88A3-D0E6ED3E20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74441-5061-4A66-AB4A-7E5D495BA2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6A586-27D1-491D-B1E8-0490F69B1216}"/>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99ADDE5D-2DCA-4456-8E9E-30988256D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8C9B9-8D32-4845-97CB-257BA61C4E86}"/>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228726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07EA1-17EE-473A-8F52-ECAFDCF078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A9E76B-024B-4628-B38C-EE7AE4D588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26380-F78C-4942-84AD-775E7A4F6050}"/>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430D19D9-3F09-4D6D-8BA1-503B3519C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27AF6-56AC-4F36-841A-7D4958DBA52B}"/>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73102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5473-8290-441C-9179-AD3F48E8E5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5EC893-F56C-4705-B99B-DD8D08F9EE04}"/>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4" name="Footer Placeholder 3">
            <a:extLst>
              <a:ext uri="{FF2B5EF4-FFF2-40B4-BE49-F238E27FC236}">
                <a16:creationId xmlns:a16="http://schemas.microsoft.com/office/drawing/2014/main" id="{BD25E0BD-A042-411E-8761-670C06EE56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B5BB10-F036-4B60-A12F-5695C3EC7EC9}"/>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347909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28823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10286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C03F-8D1A-41F1-8E9D-78C256D2280F}"/>
              </a:ext>
            </a:extLst>
          </p:cNvPr>
          <p:cNvSpPr>
            <a:spLocks noGrp="1"/>
          </p:cNvSpPr>
          <p:nvPr>
            <p:ph type="dt" sz="half" idx="10"/>
          </p:nvPr>
        </p:nvSpPr>
        <p:spPr/>
        <p:txBody>
          <a:bodyPr/>
          <a:lstStyle/>
          <a:p>
            <a:fld id="{C6D1ECA1-4DF5-4BB8-992C-1C42025A4C7B}" type="datetimeFigureOut">
              <a:rPr lang="en-US" smtClean="0"/>
              <a:t>12/12/2024</a:t>
            </a:fld>
            <a:endParaRPr lang="en-US"/>
          </a:p>
        </p:txBody>
      </p:sp>
      <p:sp>
        <p:nvSpPr>
          <p:cNvPr id="3" name="Footer Placeholder 2">
            <a:extLst>
              <a:ext uri="{FF2B5EF4-FFF2-40B4-BE49-F238E27FC236}">
                <a16:creationId xmlns:a16="http://schemas.microsoft.com/office/drawing/2014/main" id="{2F58DA97-07E8-4293-BCEA-18CA5F3B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1013AC-DC45-4CB6-B7AC-384534E8A107}"/>
              </a:ext>
            </a:extLst>
          </p:cNvPr>
          <p:cNvSpPr>
            <a:spLocks noGrp="1"/>
          </p:cNvSpPr>
          <p:nvPr>
            <p:ph type="sldNum" sz="quarter" idx="12"/>
          </p:nvPr>
        </p:nvSpPr>
        <p:spPr/>
        <p:txBody>
          <a:bodyPr/>
          <a:lstStyle/>
          <a:p>
            <a:fld id="{A8CE61B1-4B1C-4F60-B0CC-E47270D14E78}" type="slidenum">
              <a:rPr lang="en-US" smtClean="0"/>
              <a:t>‹#›</a:t>
            </a:fld>
            <a:endParaRPr lang="en-US"/>
          </a:p>
        </p:txBody>
      </p:sp>
    </p:spTree>
    <p:extLst>
      <p:ext uri="{BB962C8B-B14F-4D97-AF65-F5344CB8AC3E}">
        <p14:creationId xmlns:p14="http://schemas.microsoft.com/office/powerpoint/2010/main" val="162137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06B0F5-98EC-4D95-AAF9-749AAD2868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5F2B21-F351-42FB-B9A2-5CE15E21B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63A49B-DB7D-4B41-A4AB-AA8315159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68C22-CF25-46B7-B7E4-D5909E7B5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148DCAEE-3EB1-41E1-A0D3-F4EEDA4F66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28D0F8-6B54-441D-BEDE-B3459AA3B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E61B1-4B1C-4F60-B0CC-E47270D14E78}" type="slidenum">
              <a:rPr lang="en-US" smtClean="0"/>
              <a:t>‹#›</a:t>
            </a:fld>
            <a:endParaRPr lang="en-US"/>
          </a:p>
        </p:txBody>
      </p:sp>
    </p:spTree>
    <p:extLst>
      <p:ext uri="{BB962C8B-B14F-4D97-AF65-F5344CB8AC3E}">
        <p14:creationId xmlns:p14="http://schemas.microsoft.com/office/powerpoint/2010/main" val="2568791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3" r:id="rId8"/>
    <p:sldLayoutId id="2147483702" r:id="rId9"/>
    <p:sldLayoutId id="2147483701" r:id="rId10"/>
    <p:sldLayoutId id="2147483700" r:id="rId11"/>
    <p:sldLayoutId id="2147483699" r:id="rId12"/>
    <p:sldLayoutId id="2147483698" r:id="rId13"/>
    <p:sldLayoutId id="2147483685" r:id="rId14"/>
    <p:sldLayoutId id="2147483684" r:id="rId15"/>
    <p:sldLayoutId id="2147483683" r:id="rId16"/>
    <p:sldLayoutId id="2147483682" r:id="rId17"/>
    <p:sldLayoutId id="2147483681" r:id="rId18"/>
    <p:sldLayoutId id="2147483668" r:id="rId19"/>
    <p:sldLayoutId id="2147483667" r:id="rId20"/>
    <p:sldLayoutId id="2147483666" r:id="rId21"/>
    <p:sldLayoutId id="2147483665" r:id="rId22"/>
    <p:sldLayoutId id="2147483664" r:id="rId23"/>
    <p:sldLayoutId id="2147483663" r:id="rId24"/>
    <p:sldLayoutId id="2147483662" r:id="rId25"/>
    <p:sldLayoutId id="2147483661" r:id="rId26"/>
    <p:sldLayoutId id="2147483660" r:id="rId27"/>
    <p:sldLayoutId id="2147483656" r:id="rId28"/>
    <p:sldLayoutId id="2147483657" r:id="rId29"/>
    <p:sldLayoutId id="2147483658" r:id="rId30"/>
    <p:sldLayoutId id="214748365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B4E6568-9631-4B22-95C6-A6E7DFEA05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5F2B21-F351-42FB-B9A2-5CE15E21B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63A49B-DB7D-4B41-A4AB-AA8315159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68C22-CF25-46B7-B7E4-D5909E7B5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148DCAEE-3EB1-41E1-A0D3-F4EEDA4F66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28D0F8-6B54-441D-BEDE-B3459AA3B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E61B1-4B1C-4F60-B0CC-E47270D14E78}" type="slidenum">
              <a:rPr lang="en-US" smtClean="0"/>
              <a:t>‹#›</a:t>
            </a:fld>
            <a:endParaRPr lang="en-US"/>
          </a:p>
        </p:txBody>
      </p:sp>
    </p:spTree>
    <p:extLst>
      <p:ext uri="{BB962C8B-B14F-4D97-AF65-F5344CB8AC3E}">
        <p14:creationId xmlns:p14="http://schemas.microsoft.com/office/powerpoint/2010/main" val="70980134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1E5F19-D931-4BF8-9042-DDA1B6C08F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5F2B21-F351-42FB-B9A2-5CE15E21B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63A49B-DB7D-4B41-A4AB-AA8315159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68C22-CF25-46B7-B7E4-D5909E7B5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1ECA1-4DF5-4BB8-992C-1C42025A4C7B}" type="datetimeFigureOut">
              <a:rPr lang="en-US" smtClean="0"/>
              <a:t>12/12/2024</a:t>
            </a:fld>
            <a:endParaRPr lang="en-US"/>
          </a:p>
        </p:txBody>
      </p:sp>
      <p:sp>
        <p:nvSpPr>
          <p:cNvPr id="5" name="Footer Placeholder 4">
            <a:extLst>
              <a:ext uri="{FF2B5EF4-FFF2-40B4-BE49-F238E27FC236}">
                <a16:creationId xmlns:a16="http://schemas.microsoft.com/office/drawing/2014/main" id="{148DCAEE-3EB1-41E1-A0D3-F4EEDA4F66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28D0F8-6B54-441D-BEDE-B3459AA3B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E61B1-4B1C-4F60-B0CC-E47270D14E78}" type="slidenum">
              <a:rPr lang="en-US" smtClean="0"/>
              <a:t>‹#›</a:t>
            </a:fld>
            <a:endParaRPr lang="en-US"/>
          </a:p>
        </p:txBody>
      </p:sp>
    </p:spTree>
    <p:extLst>
      <p:ext uri="{BB962C8B-B14F-4D97-AF65-F5344CB8AC3E}">
        <p14:creationId xmlns:p14="http://schemas.microsoft.com/office/powerpoint/2010/main" val="238284005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91C6A99-7AB5-4953-B96C-AE2D2363D2C0}"/>
              </a:ext>
            </a:extLst>
          </p:cNvPr>
          <p:cNvPicPr>
            <a:picLocks noChangeAspect="1"/>
          </p:cNvPicPr>
          <p:nvPr/>
        </p:nvPicPr>
        <p:blipFill>
          <a:blip r:embed="rId2"/>
          <a:stretch>
            <a:fillRect/>
          </a:stretch>
        </p:blipFill>
        <p:spPr>
          <a:xfrm>
            <a:off x="6421035" y="852658"/>
            <a:ext cx="5129784" cy="5152684"/>
          </a:xfrm>
          <a:prstGeom prst="rect">
            <a:avLst/>
          </a:prstGeom>
        </p:spPr>
      </p:pic>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356517-A296-42E3-9E9C-46EF7920D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708" y="864108"/>
            <a:ext cx="5129784" cy="5129784"/>
          </a:xfrm>
          <a:prstGeom prst="rect">
            <a:avLst/>
          </a:prstGeom>
        </p:spPr>
      </p:pic>
    </p:spTree>
    <p:extLst>
      <p:ext uri="{BB962C8B-B14F-4D97-AF65-F5344CB8AC3E}">
        <p14:creationId xmlns:p14="http://schemas.microsoft.com/office/powerpoint/2010/main" val="1704354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D1CFD4-DBDA-4825-B117-E7215F2A45F5}"/>
              </a:ext>
            </a:extLst>
          </p:cNvPr>
          <p:cNvPicPr>
            <a:picLocks noChangeAspect="1"/>
          </p:cNvPicPr>
          <p:nvPr/>
        </p:nvPicPr>
        <p:blipFill rotWithShape="1">
          <a:blip r:embed="rId2"/>
          <a:srcRect t="26983" b="1597"/>
          <a:stretch/>
        </p:blipFill>
        <p:spPr>
          <a:xfrm>
            <a:off x="191084" y="171715"/>
            <a:ext cx="7812386" cy="3724422"/>
          </a:xfrm>
          <a:prstGeom prst="rect">
            <a:avLst/>
          </a:prstGeom>
        </p:spPr>
      </p:pic>
      <p:pic>
        <p:nvPicPr>
          <p:cNvPr id="11" name="Picture 10">
            <a:extLst>
              <a:ext uri="{FF2B5EF4-FFF2-40B4-BE49-F238E27FC236}">
                <a16:creationId xmlns:a16="http://schemas.microsoft.com/office/drawing/2014/main" id="{5BC95683-3B37-4769-8D04-12B7C27EEFFF}"/>
              </a:ext>
            </a:extLst>
          </p:cNvPr>
          <p:cNvPicPr>
            <a:picLocks noChangeAspect="1"/>
          </p:cNvPicPr>
          <p:nvPr/>
        </p:nvPicPr>
        <p:blipFill rotWithShape="1">
          <a:blip r:embed="rId3"/>
          <a:srcRect t="19111" r="2" b="2"/>
          <a:stretch/>
        </p:blipFill>
        <p:spPr>
          <a:xfrm>
            <a:off x="8195999" y="169254"/>
            <a:ext cx="3826711" cy="2066161"/>
          </a:xfrm>
          <a:prstGeom prst="rect">
            <a:avLst/>
          </a:prstGeom>
        </p:spPr>
      </p:pic>
      <p:pic>
        <p:nvPicPr>
          <p:cNvPr id="12" name="Picture 11">
            <a:extLst>
              <a:ext uri="{FF2B5EF4-FFF2-40B4-BE49-F238E27FC236}">
                <a16:creationId xmlns:a16="http://schemas.microsoft.com/office/drawing/2014/main" id="{4EC3FF38-95D3-492C-BBF7-D63ED4555F3A}"/>
              </a:ext>
            </a:extLst>
          </p:cNvPr>
          <p:cNvPicPr>
            <a:picLocks noChangeAspect="1"/>
          </p:cNvPicPr>
          <p:nvPr/>
        </p:nvPicPr>
        <p:blipFill rotWithShape="1">
          <a:blip r:embed="rId4"/>
          <a:srcRect l="3117" r="-1" b="-1"/>
          <a:stretch/>
        </p:blipFill>
        <p:spPr>
          <a:xfrm>
            <a:off x="191087" y="4070780"/>
            <a:ext cx="3808694" cy="2624098"/>
          </a:xfrm>
          <a:prstGeom prst="rect">
            <a:avLst/>
          </a:prstGeom>
        </p:spPr>
      </p:pic>
      <p:pic>
        <p:nvPicPr>
          <p:cNvPr id="10" name="Picture 9">
            <a:extLst>
              <a:ext uri="{FF2B5EF4-FFF2-40B4-BE49-F238E27FC236}">
                <a16:creationId xmlns:a16="http://schemas.microsoft.com/office/drawing/2014/main" id="{59F52AC8-261B-4A6C-8746-0FD1B62B733C}"/>
              </a:ext>
            </a:extLst>
          </p:cNvPr>
          <p:cNvPicPr>
            <a:picLocks noChangeAspect="1"/>
          </p:cNvPicPr>
          <p:nvPr/>
        </p:nvPicPr>
        <p:blipFill rotWithShape="1">
          <a:blip r:embed="rId5"/>
          <a:srcRect l="418" r="1853"/>
          <a:stretch/>
        </p:blipFill>
        <p:spPr>
          <a:xfrm>
            <a:off x="4185626" y="4074509"/>
            <a:ext cx="3814183" cy="2605117"/>
          </a:xfrm>
          <a:prstGeom prst="rect">
            <a:avLst/>
          </a:prstGeom>
        </p:spPr>
      </p:pic>
      <p:pic>
        <p:nvPicPr>
          <p:cNvPr id="8" name="Picture 7">
            <a:extLst>
              <a:ext uri="{FF2B5EF4-FFF2-40B4-BE49-F238E27FC236}">
                <a16:creationId xmlns:a16="http://schemas.microsoft.com/office/drawing/2014/main" id="{9A072EDC-A7C6-46A7-A1C3-A4EE033CA07D}"/>
              </a:ext>
            </a:extLst>
          </p:cNvPr>
          <p:cNvPicPr>
            <a:picLocks noChangeAspect="1"/>
          </p:cNvPicPr>
          <p:nvPr/>
        </p:nvPicPr>
        <p:blipFill rotWithShape="1">
          <a:blip r:embed="rId6"/>
          <a:srcRect t="18871" r="2" b="2"/>
          <a:stretch/>
        </p:blipFill>
        <p:spPr>
          <a:xfrm>
            <a:off x="8179442" y="2391883"/>
            <a:ext cx="3826711" cy="2072296"/>
          </a:xfrm>
          <a:prstGeom prst="rect">
            <a:avLst/>
          </a:prstGeom>
        </p:spPr>
      </p:pic>
      <p:pic>
        <p:nvPicPr>
          <p:cNvPr id="13" name="Picture 12">
            <a:extLst>
              <a:ext uri="{FF2B5EF4-FFF2-40B4-BE49-F238E27FC236}">
                <a16:creationId xmlns:a16="http://schemas.microsoft.com/office/drawing/2014/main" id="{AB4D9240-6DD6-4960-AE7A-757B8E917AE3}"/>
              </a:ext>
            </a:extLst>
          </p:cNvPr>
          <p:cNvPicPr>
            <a:picLocks noChangeAspect="1"/>
          </p:cNvPicPr>
          <p:nvPr/>
        </p:nvPicPr>
        <p:blipFill rotWithShape="1">
          <a:blip r:embed="rId7"/>
          <a:srcRect t="11116" r="2" b="7968"/>
          <a:stretch/>
        </p:blipFill>
        <p:spPr>
          <a:xfrm>
            <a:off x="8193994" y="4620643"/>
            <a:ext cx="3826711" cy="2066908"/>
          </a:xfrm>
          <a:prstGeom prst="rect">
            <a:avLst/>
          </a:prstGeom>
        </p:spPr>
      </p:pic>
      <p:grpSp>
        <p:nvGrpSpPr>
          <p:cNvPr id="23" name="Group 22">
            <a:extLst>
              <a:ext uri="{FF2B5EF4-FFF2-40B4-BE49-F238E27FC236}">
                <a16:creationId xmlns:a16="http://schemas.microsoft.com/office/drawing/2014/main" id="{4006DE51-3A1B-41E3-8E5D-0F5E730E2B85}"/>
              </a:ext>
            </a:extLst>
          </p:cNvPr>
          <p:cNvGrpSpPr/>
          <p:nvPr/>
        </p:nvGrpSpPr>
        <p:grpSpPr>
          <a:xfrm>
            <a:off x="0" y="0"/>
            <a:ext cx="12192000" cy="6858000"/>
            <a:chOff x="0" y="0"/>
            <a:chExt cx="12192000" cy="6858000"/>
          </a:xfrm>
        </p:grpSpPr>
        <p:cxnSp>
          <p:nvCxnSpPr>
            <p:cNvPr id="25" name="Straight Connector 24">
              <a:extLst>
                <a:ext uri="{FF2B5EF4-FFF2-40B4-BE49-F238E27FC236}">
                  <a16:creationId xmlns:a16="http://schemas.microsoft.com/office/drawing/2014/main" id="{83FD7B9E-EBA5-4CC7-8DC4-90A32BBA40D8}"/>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09BD70-2DB0-4DD2-AB92-4107AD40011F}"/>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CF1E23-12EF-472C-861C-105899F62F8F}"/>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8E05E5A-976B-47C2-9A25-23503C5FA4A9}"/>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B3F039C3-64CC-4CD0-94DC-1BCB3A5C3603}"/>
              </a:ext>
            </a:extLst>
          </p:cNvPr>
          <p:cNvSpPr txBox="1"/>
          <p:nvPr/>
        </p:nvSpPr>
        <p:spPr>
          <a:xfrm>
            <a:off x="304800" y="3331366"/>
            <a:ext cx="422981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thác nước iguazu</a:t>
            </a:r>
            <a:endParaRPr kumimoji="0" lang="en-US" sz="36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00C0064-871A-4D4B-825D-A624D0E13F85}"/>
              </a:ext>
            </a:extLst>
          </p:cNvPr>
          <p:cNvSpPr txBox="1"/>
          <p:nvPr/>
        </p:nvSpPr>
        <p:spPr>
          <a:xfrm>
            <a:off x="8279120" y="1725546"/>
            <a:ext cx="3826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bãi biển salvador</a:t>
            </a:r>
            <a:endParaRPr kumimoji="0" lang="en-US" sz="3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CD34643-5C2E-4169-AFD9-161006CB0151}"/>
              </a:ext>
            </a:extLst>
          </p:cNvPr>
          <p:cNvSpPr txBox="1"/>
          <p:nvPr/>
        </p:nvSpPr>
        <p:spPr>
          <a:xfrm>
            <a:off x="8359075" y="3964628"/>
            <a:ext cx="38267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Cristo Redentor</a:t>
            </a:r>
            <a:endParaRPr kumimoji="0" lang="en-US" sz="3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2F7D639-6004-430B-9ABF-CC14AAB2DF37}"/>
              </a:ext>
            </a:extLst>
          </p:cNvPr>
          <p:cNvSpPr txBox="1"/>
          <p:nvPr/>
        </p:nvSpPr>
        <p:spPr>
          <a:xfrm>
            <a:off x="9029736" y="6154273"/>
            <a:ext cx="299097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Copacabana</a:t>
            </a:r>
            <a:endParaRPr kumimoji="0" lang="en-US" sz="3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9DD4508-684D-4382-A674-4C16AB41CB91}"/>
              </a:ext>
            </a:extLst>
          </p:cNvPr>
          <p:cNvSpPr txBox="1"/>
          <p:nvPr/>
        </p:nvSpPr>
        <p:spPr>
          <a:xfrm>
            <a:off x="5390860" y="6110103"/>
            <a:ext cx="17719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amazon</a:t>
            </a:r>
            <a:endParaRPr kumimoji="0" lang="en-US" sz="3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49279E4-6070-4CB4-A3D3-C3599CEE2913}"/>
              </a:ext>
            </a:extLst>
          </p:cNvPr>
          <p:cNvSpPr txBox="1"/>
          <p:nvPr/>
        </p:nvSpPr>
        <p:spPr>
          <a:xfrm>
            <a:off x="825311" y="5708975"/>
            <a:ext cx="285381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Fernando de Noronha</a:t>
            </a:r>
            <a:endParaRPr kumimoji="0" lang="en-US" sz="3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254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ircle(in)">
                                      <p:cBhvr>
                                        <p:cTn id="26" dur="2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circle(in)">
                                      <p:cBhvr>
                                        <p:cTn id="34" dur="20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ircle(in)">
                                      <p:cBhvr>
                                        <p:cTn id="42" dur="2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circle(in)">
                                      <p:cBhvr>
                                        <p:cTn id="5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530E3-F9A0-4677-9A4C-5486B93245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2"/>
          <a:stretch/>
        </p:blipFill>
        <p:spPr>
          <a:xfrm>
            <a:off x="1820760" y="1371600"/>
            <a:ext cx="3116158" cy="311616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 name="Picture 2">
            <a:extLst>
              <a:ext uri="{FF2B5EF4-FFF2-40B4-BE49-F238E27FC236}">
                <a16:creationId xmlns:a16="http://schemas.microsoft.com/office/drawing/2014/main" id="{2E1761B1-1B30-4909-BD41-26171EF58A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2"/>
          <a:stretch/>
        </p:blipFill>
        <p:spPr>
          <a:xfrm>
            <a:off x="7086600" y="1371600"/>
            <a:ext cx="3116158" cy="311616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7" name="TextBox 6">
            <a:extLst>
              <a:ext uri="{FF2B5EF4-FFF2-40B4-BE49-F238E27FC236}">
                <a16:creationId xmlns:a16="http://schemas.microsoft.com/office/drawing/2014/main" id="{66982842-120C-4BC8-8472-F86BFE19A597}"/>
              </a:ext>
            </a:extLst>
          </p:cNvPr>
          <p:cNvSpPr txBox="1"/>
          <p:nvPr/>
        </p:nvSpPr>
        <p:spPr>
          <a:xfrm>
            <a:off x="2741270" y="-304800"/>
            <a:ext cx="6709461"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018369"/>
                </a:solidFill>
                <a:latin typeface="#9Slide07 IcielBC Cubano Normal" panose="00000500000000000000" pitchFamily="2" charset="0"/>
                <a:ea typeface="+mj-ea"/>
                <a:cs typeface="+mj-cs"/>
              </a:rPr>
              <a:t>một số vấn đề xã hội</a:t>
            </a:r>
            <a:endParaRPr lang="en-US" sz="4800" kern="1200">
              <a:solidFill>
                <a:srgbClr val="018369"/>
              </a:solidFill>
              <a:latin typeface="#9Slide07 IcielBC Cubano Normal" panose="00000500000000000000" pitchFamily="2" charset="0"/>
              <a:ea typeface="+mj-ea"/>
              <a:cs typeface="+mj-cs"/>
            </a:endParaRPr>
          </a:p>
        </p:txBody>
      </p:sp>
      <p:sp>
        <p:nvSpPr>
          <p:cNvPr id="8" name="TextBox 7">
            <a:extLst>
              <a:ext uri="{FF2B5EF4-FFF2-40B4-BE49-F238E27FC236}">
                <a16:creationId xmlns:a16="http://schemas.microsoft.com/office/drawing/2014/main" id="{CA822887-8180-4F29-A60E-EDAFB517795F}"/>
              </a:ext>
            </a:extLst>
          </p:cNvPr>
          <p:cNvSpPr txBox="1"/>
          <p:nvPr/>
        </p:nvSpPr>
        <p:spPr>
          <a:xfrm>
            <a:off x="152400" y="4724400"/>
            <a:ext cx="11887200" cy="1886850"/>
          </a:xfrm>
          <a:prstGeom prst="rect">
            <a:avLst/>
          </a:prstGeom>
          <a:solidFill>
            <a:schemeClr val="accent4">
              <a:lumMod val="40000"/>
              <a:lumOff val="60000"/>
            </a:schemeClr>
          </a:solidFill>
        </p:spPr>
        <p:txBody>
          <a:bodyPr vert="horz" lIns="91440" tIns="45720" rIns="91440" bIns="45720" rtlCol="0" anchor="ctr">
            <a:normAutofit/>
          </a:bodyPr>
          <a:lstStyle/>
          <a:p>
            <a:pPr algn="just">
              <a:lnSpc>
                <a:spcPct val="90000"/>
              </a:lnSpc>
              <a:spcAft>
                <a:spcPts val="600"/>
              </a:spcAft>
            </a:pPr>
            <a:r>
              <a:rPr lang="en-US" sz="2400" b="1">
                <a:solidFill>
                  <a:schemeClr val="tx2"/>
                </a:solidFill>
                <a:latin typeface="#9Slide03 Roboto Medium" panose="02000000000000000000" pitchFamily="2" charset="0"/>
                <a:ea typeface="#9Slide03 Roboto Medium" panose="02000000000000000000" pitchFamily="2" charset="0"/>
              </a:rPr>
              <a:t>-Tính đến năm 2020, thu nhập của người dân Bra-xin có sự chênh lệch rất lớn; 10% những người giàu nhất chiếm khoảng 40% GDP của cả nước, trong khi 10% người nghèo nhất chỉ chiếm gần 1% GDP.</a:t>
            </a:r>
          </a:p>
          <a:p>
            <a:pPr algn="just">
              <a:lnSpc>
                <a:spcPct val="90000"/>
              </a:lnSpc>
              <a:spcAft>
                <a:spcPts val="600"/>
              </a:spcAft>
            </a:pPr>
            <a:r>
              <a:rPr lang="en-US" sz="2400" b="1">
                <a:solidFill>
                  <a:schemeClr val="tx2"/>
                </a:solidFill>
                <a:latin typeface="#9Slide03 Roboto Medium" panose="02000000000000000000" pitchFamily="2" charset="0"/>
                <a:ea typeface="#9Slide03 Roboto Medium" panose="02000000000000000000" pitchFamily="2" charset="0"/>
              </a:rPr>
              <a:t>-Năm 2020, Bra-xin có khoảng 18,7% ( tương đương 39,8 triệu người ) là người nghèo.</a:t>
            </a:r>
          </a:p>
        </p:txBody>
      </p:sp>
      <p:grpSp>
        <p:nvGrpSpPr>
          <p:cNvPr id="9" name="Group 8">
            <a:extLst>
              <a:ext uri="{FF2B5EF4-FFF2-40B4-BE49-F238E27FC236}">
                <a16:creationId xmlns:a16="http://schemas.microsoft.com/office/drawing/2014/main" id="{0405F3B4-7464-480D-BFC4-2824D1DC455C}"/>
              </a:ext>
            </a:extLst>
          </p:cNvPr>
          <p:cNvGrpSpPr/>
          <p:nvPr/>
        </p:nvGrpSpPr>
        <p:grpSpPr>
          <a:xfrm>
            <a:off x="0" y="0"/>
            <a:ext cx="12192000" cy="6858000"/>
            <a:chOff x="0" y="0"/>
            <a:chExt cx="12192000" cy="6858000"/>
          </a:xfrm>
        </p:grpSpPr>
        <p:cxnSp>
          <p:nvCxnSpPr>
            <p:cNvPr id="10" name="Straight Connector 9">
              <a:extLst>
                <a:ext uri="{FF2B5EF4-FFF2-40B4-BE49-F238E27FC236}">
                  <a16:creationId xmlns:a16="http://schemas.microsoft.com/office/drawing/2014/main" id="{410C8B22-EB1C-491B-8A79-08B7E8E1C199}"/>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0A7CC8-70CE-41B5-AE59-17F6FC8E0FF3}"/>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934A37-272B-4F29-9DD4-5B83A7A79FD5}"/>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F59D94-8E69-43B4-B88F-3D53175EBB94}"/>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D2E72FB-0B71-4F2E-8115-BFE5FDAAB40C}"/>
              </a:ext>
            </a:extLst>
          </p:cNvPr>
          <p:cNvSpPr txBox="1"/>
          <p:nvPr/>
        </p:nvSpPr>
        <p:spPr>
          <a:xfrm>
            <a:off x="4426515" y="4409748"/>
            <a:ext cx="3284637" cy="461665"/>
          </a:xfrm>
          <a:prstGeom prst="rect">
            <a:avLst/>
          </a:prstGeom>
          <a:solidFill>
            <a:srgbClr val="F63C13"/>
          </a:solidFill>
        </p:spPr>
        <p:txBody>
          <a:bodyPr wrap="square">
            <a:spAutoFit/>
          </a:bodyPr>
          <a:lstStyle/>
          <a:p>
            <a:r>
              <a:rPr lang="en-US" sz="2400" b="1" kern="1200">
                <a:solidFill>
                  <a:schemeClr val="bg1"/>
                </a:solidFill>
                <a:latin typeface="#9Slide07 IcielBC Cubano Normal" panose="00000500000000000000" pitchFamily="2" charset="0"/>
                <a:ea typeface="+mj-ea"/>
                <a:cs typeface="+mj-cs"/>
              </a:rPr>
              <a:t>phân hoá giàu nghèo</a:t>
            </a:r>
            <a:endParaRPr lang="en-US" sz="2400">
              <a:solidFill>
                <a:schemeClr val="bg1"/>
              </a:solidFill>
            </a:endParaRPr>
          </a:p>
        </p:txBody>
      </p:sp>
    </p:spTree>
    <p:extLst>
      <p:ext uri="{BB962C8B-B14F-4D97-AF65-F5344CB8AC3E}">
        <p14:creationId xmlns:p14="http://schemas.microsoft.com/office/powerpoint/2010/main" val="364833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EB8FD-5DEF-46B8-B9FA-E37F1134D79A}"/>
              </a:ext>
            </a:extLst>
          </p:cNvPr>
          <p:cNvPicPr>
            <a:picLocks noChangeAspect="1"/>
          </p:cNvPicPr>
          <p:nvPr/>
        </p:nvPicPr>
        <p:blipFill>
          <a:blip r:embed="rId2"/>
          <a:stretch>
            <a:fillRect/>
          </a:stretch>
        </p:blipFill>
        <p:spPr>
          <a:xfrm>
            <a:off x="643467" y="1939860"/>
            <a:ext cx="5294716" cy="2978277"/>
          </a:xfrm>
          <a:prstGeom prst="rect">
            <a:avLst/>
          </a:prstGeom>
        </p:spPr>
      </p:pic>
      <p:pic>
        <p:nvPicPr>
          <p:cNvPr id="2" name="Picture 1">
            <a:extLst>
              <a:ext uri="{FF2B5EF4-FFF2-40B4-BE49-F238E27FC236}">
                <a16:creationId xmlns:a16="http://schemas.microsoft.com/office/drawing/2014/main" id="{49FC7C57-E7BD-468E-808F-DFE31859F98A}"/>
              </a:ext>
            </a:extLst>
          </p:cNvPr>
          <p:cNvPicPr>
            <a:picLocks noChangeAspect="1"/>
          </p:cNvPicPr>
          <p:nvPr/>
        </p:nvPicPr>
        <p:blipFill>
          <a:blip r:embed="rId3"/>
          <a:stretch>
            <a:fillRect/>
          </a:stretch>
        </p:blipFill>
        <p:spPr>
          <a:xfrm>
            <a:off x="6253817" y="1661889"/>
            <a:ext cx="5294715" cy="3534222"/>
          </a:xfrm>
          <a:prstGeom prst="rect">
            <a:avLst/>
          </a:prstGeom>
        </p:spPr>
      </p:pic>
      <p:sp>
        <p:nvSpPr>
          <p:cNvPr id="7" name="TextBox 6">
            <a:extLst>
              <a:ext uri="{FF2B5EF4-FFF2-40B4-BE49-F238E27FC236}">
                <a16:creationId xmlns:a16="http://schemas.microsoft.com/office/drawing/2014/main" id="{AE93FBD0-72DB-40F9-BFC3-F8C64667DA9F}"/>
              </a:ext>
            </a:extLst>
          </p:cNvPr>
          <p:cNvSpPr txBox="1"/>
          <p:nvPr/>
        </p:nvSpPr>
        <p:spPr>
          <a:xfrm>
            <a:off x="6803064" y="5414561"/>
            <a:ext cx="474546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63C13"/>
                </a:solidFill>
                <a:effectLst/>
                <a:uLnTx/>
                <a:uFillTx/>
                <a:latin typeface="#9Slide07 IcielBC Cubano Normal" panose="00000500000000000000" pitchFamily="2" charset="0"/>
                <a:ea typeface="+mn-ea"/>
                <a:cs typeface="+mn-cs"/>
              </a:rPr>
              <a:t>Bức ảnh "Hai mặt Brazil" </a:t>
            </a:r>
            <a:endParaRPr kumimoji="0" lang="en-US" sz="2800" b="0" i="0" u="none" strike="noStrike" kern="1200" cap="none" spc="0" normalizeH="0" baseline="0" noProof="0">
              <a:ln>
                <a:noFill/>
              </a:ln>
              <a:solidFill>
                <a:srgbClr val="F63C13"/>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9230259-BD9C-4BB6-994D-1FDF6913D052}"/>
              </a:ext>
            </a:extLst>
          </p:cNvPr>
          <p:cNvSpPr txBox="1"/>
          <p:nvPr/>
        </p:nvSpPr>
        <p:spPr>
          <a:xfrm>
            <a:off x="701846" y="5331484"/>
            <a:ext cx="541019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63C13"/>
                </a:solidFill>
                <a:effectLst/>
                <a:uLnTx/>
                <a:uFillTx/>
                <a:latin typeface="#9Slide07 IcielBC Cubano Normal" panose="00000500000000000000" pitchFamily="2" charset="0"/>
                <a:ea typeface="+mn-ea"/>
                <a:cs typeface="+mn-cs"/>
              </a:rPr>
              <a:t>Chiến dịch truy quét người vô gia cư ở Brazil</a:t>
            </a:r>
            <a:endParaRPr kumimoji="0" lang="en-US" sz="2800" b="0" i="0" u="none" strike="noStrike" kern="1200" cap="none" spc="0" normalizeH="0" baseline="0" noProof="0">
              <a:ln>
                <a:noFill/>
              </a:ln>
              <a:solidFill>
                <a:srgbClr val="F63C13"/>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C91658E-7249-4B2F-832F-6116866D67FD}"/>
              </a:ext>
            </a:extLst>
          </p:cNvPr>
          <p:cNvGrpSpPr/>
          <p:nvPr/>
        </p:nvGrpSpPr>
        <p:grpSpPr>
          <a:xfrm>
            <a:off x="0" y="0"/>
            <a:ext cx="12192000" cy="6858000"/>
            <a:chOff x="0" y="0"/>
            <a:chExt cx="12192000" cy="6858000"/>
          </a:xfrm>
        </p:grpSpPr>
        <p:cxnSp>
          <p:nvCxnSpPr>
            <p:cNvPr id="13" name="Straight Connector 12">
              <a:extLst>
                <a:ext uri="{FF2B5EF4-FFF2-40B4-BE49-F238E27FC236}">
                  <a16:creationId xmlns:a16="http://schemas.microsoft.com/office/drawing/2014/main" id="{8D190711-0F7B-4871-8DE9-130CD3AF1766}"/>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B5D2F4B-E6F9-46A9-BFC4-7264110DF2A4}"/>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3F9974-8BD1-4997-8B4D-1FC042B97C61}"/>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28C9EF-1437-4F3F-8E43-18E4D9D842F4}"/>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157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149ACA-2DB3-48BC-9A91-7C3C81CB9F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09" r="4302"/>
          <a:stretch/>
        </p:blipFill>
        <p:spPr>
          <a:xfrm>
            <a:off x="20" y="10"/>
            <a:ext cx="6095980" cy="6857990"/>
          </a:xfrm>
          <a:prstGeom prst="rect">
            <a:avLst/>
          </a:prstGeom>
        </p:spPr>
      </p:pic>
      <p:pic>
        <p:nvPicPr>
          <p:cNvPr id="3" name="Picture 2">
            <a:extLst>
              <a:ext uri="{FF2B5EF4-FFF2-40B4-BE49-F238E27FC236}">
                <a16:creationId xmlns:a16="http://schemas.microsoft.com/office/drawing/2014/main" id="{95060ABB-23AD-46B3-8B4E-66E5BD495300}"/>
              </a:ext>
            </a:extLst>
          </p:cNvPr>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6096000" y="1"/>
            <a:ext cx="6096000" cy="685800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C6428EAA-2895-4A71-A463-81E54CCE2F7E}"/>
              </a:ext>
            </a:extLst>
          </p:cNvPr>
          <p:cNvSpPr txBox="1"/>
          <p:nvPr/>
        </p:nvSpPr>
        <p:spPr>
          <a:xfrm>
            <a:off x="2893670" y="-152400"/>
            <a:ext cx="6709461"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018369"/>
                </a:solidFill>
                <a:latin typeface="#9Slide07 IcielBC Cubano Normal" panose="00000500000000000000" pitchFamily="2" charset="0"/>
                <a:ea typeface="+mj-ea"/>
                <a:cs typeface="+mj-cs"/>
              </a:rPr>
              <a:t>một số vấn đề xã hội</a:t>
            </a:r>
            <a:endParaRPr lang="en-US" sz="4800" kern="1200">
              <a:solidFill>
                <a:srgbClr val="018369"/>
              </a:solidFill>
              <a:latin typeface="#9Slide07 IcielBC Cubano Normal" panose="00000500000000000000" pitchFamily="2" charset="0"/>
              <a:ea typeface="+mj-ea"/>
              <a:cs typeface="+mj-cs"/>
            </a:endParaRPr>
          </a:p>
        </p:txBody>
      </p:sp>
      <p:grpSp>
        <p:nvGrpSpPr>
          <p:cNvPr id="10" name="Group 9">
            <a:extLst>
              <a:ext uri="{FF2B5EF4-FFF2-40B4-BE49-F238E27FC236}">
                <a16:creationId xmlns:a16="http://schemas.microsoft.com/office/drawing/2014/main" id="{07D0B915-AF06-4705-AC93-ADD219B228F4}"/>
              </a:ext>
            </a:extLst>
          </p:cNvPr>
          <p:cNvGrpSpPr/>
          <p:nvPr/>
        </p:nvGrpSpPr>
        <p:grpSpPr>
          <a:xfrm>
            <a:off x="0" y="0"/>
            <a:ext cx="12192000" cy="6858000"/>
            <a:chOff x="0" y="0"/>
            <a:chExt cx="12192000" cy="6858000"/>
          </a:xfrm>
        </p:grpSpPr>
        <p:cxnSp>
          <p:nvCxnSpPr>
            <p:cNvPr id="12" name="Straight Connector 11">
              <a:extLst>
                <a:ext uri="{FF2B5EF4-FFF2-40B4-BE49-F238E27FC236}">
                  <a16:creationId xmlns:a16="http://schemas.microsoft.com/office/drawing/2014/main" id="{54DE2EC7-1096-40E8-B012-832005936320}"/>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3C37D3-71B2-47B0-A7EC-FA2980B43EC2}"/>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9FF5C2-8B97-4988-8E8B-A35D2E2A7EAC}"/>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1EA79F-2CCF-4759-B6C7-9CEB4C9D5DBA}"/>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9C42AF8E-8293-497E-8941-CAD260D8569A}"/>
              </a:ext>
            </a:extLst>
          </p:cNvPr>
          <p:cNvSpPr txBox="1"/>
          <p:nvPr/>
        </p:nvSpPr>
        <p:spPr>
          <a:xfrm>
            <a:off x="4033286" y="5784541"/>
            <a:ext cx="4125428" cy="584775"/>
          </a:xfrm>
          <a:prstGeom prst="rect">
            <a:avLst/>
          </a:prstGeom>
          <a:noFill/>
        </p:spPr>
        <p:txBody>
          <a:bodyPr wrap="square">
            <a:spAutoFit/>
          </a:bodyPr>
          <a:lstStyle/>
          <a:p>
            <a:r>
              <a:rPr lang="en-US" sz="3200" b="1">
                <a:solidFill>
                  <a:schemeClr val="bg1"/>
                </a:solidFill>
                <a:latin typeface="#9Slide07 IcielBC Cubano Normal" panose="00000500000000000000" pitchFamily="2" charset="0"/>
                <a:ea typeface="+mj-ea"/>
                <a:cs typeface="+mj-cs"/>
              </a:rPr>
              <a:t>đô thị hoá quá mức</a:t>
            </a:r>
            <a:endParaRPr lang="en-US" sz="3200">
              <a:solidFill>
                <a:schemeClr val="bg1"/>
              </a:solidFill>
            </a:endParaRPr>
          </a:p>
        </p:txBody>
      </p:sp>
      <p:sp>
        <p:nvSpPr>
          <p:cNvPr id="24" name="TextBox 23">
            <a:extLst>
              <a:ext uri="{FF2B5EF4-FFF2-40B4-BE49-F238E27FC236}">
                <a16:creationId xmlns:a16="http://schemas.microsoft.com/office/drawing/2014/main" id="{EAB71420-AE76-4BE4-93EC-C36D4EFE2362}"/>
              </a:ext>
            </a:extLst>
          </p:cNvPr>
          <p:cNvSpPr txBox="1"/>
          <p:nvPr/>
        </p:nvSpPr>
        <p:spPr>
          <a:xfrm>
            <a:off x="2032735" y="4806243"/>
            <a:ext cx="8206194" cy="868669"/>
          </a:xfrm>
          <a:prstGeom prst="rect">
            <a:avLst/>
          </a:prstGeom>
          <a:noFill/>
        </p:spPr>
        <p:txBody>
          <a:bodyPr vert="horz" lIns="91440" tIns="45720" rIns="91440" bIns="45720" rtlCol="0" anchor="ctr">
            <a:normAutofit/>
          </a:bodyPr>
          <a:lstStyle/>
          <a:p>
            <a:pPr algn="just">
              <a:lnSpc>
                <a:spcPct val="90000"/>
              </a:lnSpc>
              <a:spcAft>
                <a:spcPts val="600"/>
              </a:spcAft>
            </a:pPr>
            <a:r>
              <a:rPr lang="en-US" sz="2400" b="1">
                <a:solidFill>
                  <a:schemeClr val="tx2"/>
                </a:solidFill>
                <a:latin typeface="#9Slide03 Roboto Medium" panose="02000000000000000000" pitchFamily="2" charset="0"/>
                <a:ea typeface="#9Slide03 Roboto Medium" panose="02000000000000000000" pitchFamily="2" charset="0"/>
              </a:rPr>
              <a:t>-Tỉ lệ đô thị hoá rất cao, khoảng 87% năm 2021.</a:t>
            </a:r>
          </a:p>
          <a:p>
            <a:pPr algn="just">
              <a:lnSpc>
                <a:spcPct val="90000"/>
              </a:lnSpc>
              <a:spcAft>
                <a:spcPts val="600"/>
              </a:spcAft>
            </a:pPr>
            <a:r>
              <a:rPr lang="en-US" sz="2400" b="1">
                <a:solidFill>
                  <a:schemeClr val="tx2"/>
                </a:solidFill>
                <a:latin typeface="#9Slide03 Roboto Medium" panose="02000000000000000000" pitchFamily="2" charset="0"/>
                <a:ea typeface="#9Slide03 Roboto Medium" panose="02000000000000000000" pitchFamily="2" charset="0"/>
              </a:rPr>
              <a:t>- Có gần 6% số dân số ở những "khu ổ chuột" tại các đô thị.</a:t>
            </a:r>
          </a:p>
        </p:txBody>
      </p:sp>
    </p:spTree>
    <p:extLst>
      <p:ext uri="{BB962C8B-B14F-4D97-AF65-F5344CB8AC3E}">
        <p14:creationId xmlns:p14="http://schemas.microsoft.com/office/powerpoint/2010/main" val="1174028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BB058-FD23-409A-A03F-73A275721BA5}"/>
              </a:ext>
            </a:extLst>
          </p:cNvPr>
          <p:cNvPicPr>
            <a:picLocks noChangeAspect="1"/>
          </p:cNvPicPr>
          <p:nvPr/>
        </p:nvPicPr>
        <p:blipFill>
          <a:blip r:embed="rId2"/>
          <a:stretch>
            <a:fillRect/>
          </a:stretch>
        </p:blipFill>
        <p:spPr>
          <a:xfrm>
            <a:off x="899586" y="643467"/>
            <a:ext cx="3300870" cy="2475653"/>
          </a:xfrm>
          <a:prstGeom prst="rect">
            <a:avLst/>
          </a:prstGeom>
        </p:spPr>
      </p:pic>
      <p:pic>
        <p:nvPicPr>
          <p:cNvPr id="2" name="Picture 1">
            <a:extLst>
              <a:ext uri="{FF2B5EF4-FFF2-40B4-BE49-F238E27FC236}">
                <a16:creationId xmlns:a16="http://schemas.microsoft.com/office/drawing/2014/main" id="{D304CFE5-245F-4114-8FF3-849B77C353F0}"/>
              </a:ext>
            </a:extLst>
          </p:cNvPr>
          <p:cNvPicPr>
            <a:picLocks noChangeAspect="1"/>
          </p:cNvPicPr>
          <p:nvPr/>
        </p:nvPicPr>
        <p:blipFill>
          <a:blip r:embed="rId3"/>
          <a:stretch>
            <a:fillRect/>
          </a:stretch>
        </p:blipFill>
        <p:spPr>
          <a:xfrm>
            <a:off x="902267" y="3748194"/>
            <a:ext cx="3295508" cy="2471631"/>
          </a:xfrm>
          <a:prstGeom prst="rect">
            <a:avLst/>
          </a:prstGeom>
        </p:spPr>
      </p:pic>
      <p:pic>
        <p:nvPicPr>
          <p:cNvPr id="4" name="Picture 3">
            <a:extLst>
              <a:ext uri="{FF2B5EF4-FFF2-40B4-BE49-F238E27FC236}">
                <a16:creationId xmlns:a16="http://schemas.microsoft.com/office/drawing/2014/main" id="{2E27D89F-3915-4A29-BE83-5C2579C71AB9}"/>
              </a:ext>
            </a:extLst>
          </p:cNvPr>
          <p:cNvPicPr>
            <a:picLocks noChangeAspect="1"/>
          </p:cNvPicPr>
          <p:nvPr/>
        </p:nvPicPr>
        <p:blipFill>
          <a:blip r:embed="rId4"/>
          <a:stretch>
            <a:fillRect/>
          </a:stretch>
        </p:blipFill>
        <p:spPr>
          <a:xfrm>
            <a:off x="5144764" y="1032248"/>
            <a:ext cx="6410084" cy="4807563"/>
          </a:xfrm>
          <a:prstGeom prst="rect">
            <a:avLst/>
          </a:prstGeom>
        </p:spPr>
      </p:pic>
      <p:sp>
        <p:nvSpPr>
          <p:cNvPr id="10" name="TextBox 9">
            <a:extLst>
              <a:ext uri="{FF2B5EF4-FFF2-40B4-BE49-F238E27FC236}">
                <a16:creationId xmlns:a16="http://schemas.microsoft.com/office/drawing/2014/main" id="{A7A7E535-E970-477C-A8C8-EEE91C0BB658}"/>
              </a:ext>
            </a:extLst>
          </p:cNvPr>
          <p:cNvSpPr txBox="1"/>
          <p:nvPr/>
        </p:nvSpPr>
        <p:spPr>
          <a:xfrm>
            <a:off x="6858000" y="5927437"/>
            <a:ext cx="37875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9Slide07 IcielBC Cubano Normal" panose="00000500000000000000" pitchFamily="2" charset="0"/>
                <a:ea typeface="+mn-ea"/>
                <a:cs typeface="+mn-cs"/>
              </a:rPr>
              <a:t>khu nhà ổ chuột</a:t>
            </a: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55EAC02-6EBC-4E83-BCBA-AC1117B17F9B}"/>
              </a:ext>
            </a:extLst>
          </p:cNvPr>
          <p:cNvGrpSpPr/>
          <p:nvPr/>
        </p:nvGrpSpPr>
        <p:grpSpPr>
          <a:xfrm>
            <a:off x="0" y="0"/>
            <a:ext cx="12192000" cy="6858000"/>
            <a:chOff x="0" y="0"/>
            <a:chExt cx="12192000" cy="6858000"/>
          </a:xfrm>
        </p:grpSpPr>
        <p:cxnSp>
          <p:nvCxnSpPr>
            <p:cNvPr id="14" name="Straight Connector 13">
              <a:extLst>
                <a:ext uri="{FF2B5EF4-FFF2-40B4-BE49-F238E27FC236}">
                  <a16:creationId xmlns:a16="http://schemas.microsoft.com/office/drawing/2014/main" id="{3121816A-73E5-45D1-B97C-6FC9693E0967}"/>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690938-0D67-4089-BDAA-93471AB61ECF}"/>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AFC4D1-3823-4DD3-9125-32E7ECF1ABE1}"/>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A6EE9-4315-4C17-9F9B-0C5006F194D0}"/>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920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8" name="Picture 17">
            <a:extLst>
              <a:ext uri="{FF2B5EF4-FFF2-40B4-BE49-F238E27FC236}">
                <a16:creationId xmlns:a16="http://schemas.microsoft.com/office/drawing/2014/main" id="{EC621243-C8B5-401E-8A56-80DC676CAE6A}"/>
              </a:ext>
            </a:extLst>
          </p:cNvPr>
          <p:cNvPicPr>
            <a:picLocks noChangeAspect="1"/>
          </p:cNvPicPr>
          <p:nvPr/>
        </p:nvPicPr>
        <p:blipFill>
          <a:blip r:embed="rId2"/>
          <a:stretch>
            <a:fillRect/>
          </a:stretch>
        </p:blipFill>
        <p:spPr>
          <a:xfrm>
            <a:off x="533400" y="1295400"/>
            <a:ext cx="5291666" cy="3466041"/>
          </a:xfrm>
          <a:prstGeom prst="rect">
            <a:avLst/>
          </a:prstGeom>
        </p:spPr>
      </p:pic>
      <p:pic>
        <p:nvPicPr>
          <p:cNvPr id="19" name="Picture 18">
            <a:extLst>
              <a:ext uri="{FF2B5EF4-FFF2-40B4-BE49-F238E27FC236}">
                <a16:creationId xmlns:a16="http://schemas.microsoft.com/office/drawing/2014/main" id="{75A182FF-A00A-4784-81CC-997D2E5EFB49}"/>
              </a:ext>
            </a:extLst>
          </p:cNvPr>
          <p:cNvPicPr>
            <a:picLocks noChangeAspect="1"/>
          </p:cNvPicPr>
          <p:nvPr/>
        </p:nvPicPr>
        <p:blipFill>
          <a:blip r:embed="rId3"/>
          <a:stretch>
            <a:fillRect/>
          </a:stretch>
        </p:blipFill>
        <p:spPr>
          <a:xfrm>
            <a:off x="6290733" y="1314450"/>
            <a:ext cx="5291667" cy="3333750"/>
          </a:xfrm>
          <a:prstGeom prst="rect">
            <a:avLst/>
          </a:prstGeom>
        </p:spPr>
      </p:pic>
      <p:sp>
        <p:nvSpPr>
          <p:cNvPr id="20" name="TextBox 19">
            <a:extLst>
              <a:ext uri="{FF2B5EF4-FFF2-40B4-BE49-F238E27FC236}">
                <a16:creationId xmlns:a16="http://schemas.microsoft.com/office/drawing/2014/main" id="{11AAB198-27FC-4875-8C5C-31FDCAFBF40E}"/>
              </a:ext>
            </a:extLst>
          </p:cNvPr>
          <p:cNvSpPr txBox="1"/>
          <p:nvPr/>
        </p:nvSpPr>
        <p:spPr>
          <a:xfrm>
            <a:off x="2893670" y="-152400"/>
            <a:ext cx="6709461"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018369"/>
                </a:solidFill>
                <a:latin typeface="#9Slide07 IcielBC Cubano Normal" panose="00000500000000000000" pitchFamily="2" charset="0"/>
                <a:ea typeface="+mj-ea"/>
                <a:cs typeface="+mj-cs"/>
              </a:rPr>
              <a:t>một số vấn đề xã hội</a:t>
            </a:r>
            <a:endParaRPr lang="en-US" sz="4800" kern="1200">
              <a:solidFill>
                <a:srgbClr val="018369"/>
              </a:solidFill>
              <a:latin typeface="#9Slide07 IcielBC Cubano Normal" panose="00000500000000000000" pitchFamily="2" charset="0"/>
              <a:ea typeface="+mj-ea"/>
              <a:cs typeface="+mj-cs"/>
            </a:endParaRPr>
          </a:p>
        </p:txBody>
      </p:sp>
      <p:grpSp>
        <p:nvGrpSpPr>
          <p:cNvPr id="21" name="Group 20">
            <a:extLst>
              <a:ext uri="{FF2B5EF4-FFF2-40B4-BE49-F238E27FC236}">
                <a16:creationId xmlns:a16="http://schemas.microsoft.com/office/drawing/2014/main" id="{DA866627-B35D-4E8F-99CF-F489FC3E74A4}"/>
              </a:ext>
            </a:extLst>
          </p:cNvPr>
          <p:cNvGrpSpPr/>
          <p:nvPr/>
        </p:nvGrpSpPr>
        <p:grpSpPr>
          <a:xfrm>
            <a:off x="0" y="0"/>
            <a:ext cx="12192000" cy="6858000"/>
            <a:chOff x="0" y="0"/>
            <a:chExt cx="12192000" cy="6858000"/>
          </a:xfrm>
        </p:grpSpPr>
        <p:cxnSp>
          <p:nvCxnSpPr>
            <p:cNvPr id="22" name="Straight Connector 21">
              <a:extLst>
                <a:ext uri="{FF2B5EF4-FFF2-40B4-BE49-F238E27FC236}">
                  <a16:creationId xmlns:a16="http://schemas.microsoft.com/office/drawing/2014/main" id="{E8C91CF2-D092-462C-B1DE-1570DA1799DC}"/>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40768A-B5C0-4DF4-8C2B-C27A921B57E5}"/>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010BBF-7B63-4215-948C-E4FBB1322070}"/>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1E8A45-8C16-4D5F-8642-16EBAD5BE757}"/>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6E68AAD4-D3E9-433A-9C96-46D8D22ADE11}"/>
              </a:ext>
            </a:extLst>
          </p:cNvPr>
          <p:cNvSpPr txBox="1"/>
          <p:nvPr/>
        </p:nvSpPr>
        <p:spPr>
          <a:xfrm>
            <a:off x="4472556" y="5746351"/>
            <a:ext cx="4125428" cy="584775"/>
          </a:xfrm>
          <a:prstGeom prst="rect">
            <a:avLst/>
          </a:prstGeom>
          <a:noFill/>
        </p:spPr>
        <p:txBody>
          <a:bodyPr wrap="square">
            <a:spAutoFit/>
          </a:bodyPr>
          <a:lstStyle/>
          <a:p>
            <a:r>
              <a:rPr lang="en-US" sz="3200" b="1">
                <a:solidFill>
                  <a:schemeClr val="bg1"/>
                </a:solidFill>
                <a:latin typeface="#9Slide07 IcielBC Cubano Normal" panose="00000500000000000000" pitchFamily="2" charset="0"/>
                <a:ea typeface="+mj-ea"/>
                <a:cs typeface="+mj-cs"/>
              </a:rPr>
              <a:t>an ninh xã hội</a:t>
            </a:r>
            <a:endParaRPr lang="en-US" sz="3200">
              <a:solidFill>
                <a:schemeClr val="bg1"/>
              </a:solidFill>
            </a:endParaRPr>
          </a:p>
        </p:txBody>
      </p:sp>
      <p:sp>
        <p:nvSpPr>
          <p:cNvPr id="31" name="TextBox 30">
            <a:extLst>
              <a:ext uri="{FF2B5EF4-FFF2-40B4-BE49-F238E27FC236}">
                <a16:creationId xmlns:a16="http://schemas.microsoft.com/office/drawing/2014/main" id="{5309F136-2D1F-4898-8EDA-B7DC77299CEB}"/>
              </a:ext>
            </a:extLst>
          </p:cNvPr>
          <p:cNvSpPr txBox="1"/>
          <p:nvPr/>
        </p:nvSpPr>
        <p:spPr>
          <a:xfrm>
            <a:off x="2032735" y="4806243"/>
            <a:ext cx="8206194" cy="868669"/>
          </a:xfrm>
          <a:prstGeom prst="rect">
            <a:avLst/>
          </a:prstGeom>
          <a:noFill/>
        </p:spPr>
        <p:txBody>
          <a:bodyPr vert="horz" lIns="91440" tIns="45720" rIns="91440" bIns="45720" rtlCol="0" anchor="ctr">
            <a:normAutofit/>
          </a:bodyPr>
          <a:lstStyle/>
          <a:p>
            <a:pPr algn="ctr">
              <a:lnSpc>
                <a:spcPct val="90000"/>
              </a:lnSpc>
              <a:spcAft>
                <a:spcPts val="600"/>
              </a:spcAft>
            </a:pPr>
            <a:r>
              <a:rPr lang="en-US" sz="2400" b="1">
                <a:solidFill>
                  <a:schemeClr val="tx2"/>
                </a:solidFill>
                <a:latin typeface="#9Slide03 Roboto Medium" panose="02000000000000000000" pitchFamily="2" charset="0"/>
                <a:ea typeface="#9Slide03 Roboto Medium" panose="02000000000000000000" pitchFamily="2" charset="0"/>
              </a:rPr>
              <a:t>Tình trạng mất an ninh, trật tự xã hội ở Bra-xin thuộc mức cao trên thế giới.</a:t>
            </a:r>
          </a:p>
        </p:txBody>
      </p:sp>
    </p:spTree>
    <p:extLst>
      <p:ext uri="{BB962C8B-B14F-4D97-AF65-F5344CB8AC3E}">
        <p14:creationId xmlns:p14="http://schemas.microsoft.com/office/powerpoint/2010/main" val="492011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500" fill="hold"/>
                                        <p:tgtEl>
                                          <p:spTgt spid="31"/>
                                        </p:tgtEl>
                                        <p:attrNameLst>
                                          <p:attrName>ppt_x</p:attrName>
                                        </p:attrNameLst>
                                      </p:cBhvr>
                                      <p:tavLst>
                                        <p:tav tm="0">
                                          <p:val>
                                            <p:strVal val="#ppt_x"/>
                                          </p:val>
                                        </p:tav>
                                        <p:tav tm="100000">
                                          <p:val>
                                            <p:strVal val="#ppt_x"/>
                                          </p:val>
                                        </p:tav>
                                      </p:tavLst>
                                    </p:anim>
                                    <p:anim calcmode="lin" valueType="num">
                                      <p:cBhvr additive="base">
                                        <p:cTn id="8" dur="1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6" name="Straight Connector 25">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E6DA4A2-C261-4392-9A7D-713A0570F6C2}"/>
              </a:ext>
            </a:extLst>
          </p:cNvPr>
          <p:cNvPicPr>
            <a:picLocks noChangeAspect="1"/>
          </p:cNvPicPr>
          <p:nvPr/>
        </p:nvPicPr>
        <p:blipFill rotWithShape="1">
          <a:blip r:embed="rId2"/>
          <a:srcRect t="5655" b="4958"/>
          <a:stretch/>
        </p:blipFill>
        <p:spPr>
          <a:xfrm>
            <a:off x="897717" y="1242386"/>
            <a:ext cx="5069590" cy="3024814"/>
          </a:xfrm>
          <a:prstGeom prst="rect">
            <a:avLst/>
          </a:prstGeom>
        </p:spPr>
      </p:pic>
      <p:pic>
        <p:nvPicPr>
          <p:cNvPr id="18" name="Picture 17">
            <a:extLst>
              <a:ext uri="{FF2B5EF4-FFF2-40B4-BE49-F238E27FC236}">
                <a16:creationId xmlns:a16="http://schemas.microsoft.com/office/drawing/2014/main" id="{3B24DACE-33CD-4595-8879-1DDBE8197513}"/>
              </a:ext>
            </a:extLst>
          </p:cNvPr>
          <p:cNvPicPr>
            <a:picLocks noChangeAspect="1"/>
          </p:cNvPicPr>
          <p:nvPr/>
        </p:nvPicPr>
        <p:blipFill rotWithShape="1">
          <a:blip r:embed="rId3"/>
          <a:srcRect r="-3" b="10543"/>
          <a:stretch/>
        </p:blipFill>
        <p:spPr>
          <a:xfrm>
            <a:off x="6228507" y="1242386"/>
            <a:ext cx="5065776" cy="3024814"/>
          </a:xfrm>
          <a:prstGeom prst="rect">
            <a:avLst/>
          </a:prstGeom>
        </p:spPr>
      </p:pic>
      <p:sp>
        <p:nvSpPr>
          <p:cNvPr id="24" name="TextBox 23">
            <a:extLst>
              <a:ext uri="{FF2B5EF4-FFF2-40B4-BE49-F238E27FC236}">
                <a16:creationId xmlns:a16="http://schemas.microsoft.com/office/drawing/2014/main" id="{996072EA-DF8A-4C67-BE92-CA6569B18BD5}"/>
              </a:ext>
            </a:extLst>
          </p:cNvPr>
          <p:cNvSpPr txBox="1"/>
          <p:nvPr/>
        </p:nvSpPr>
        <p:spPr>
          <a:xfrm>
            <a:off x="732877" y="4495800"/>
            <a:ext cx="10719941" cy="1077218"/>
          </a:xfrm>
          <a:prstGeom prst="rect">
            <a:avLst/>
          </a:prstGeom>
          <a:solidFill>
            <a:srgbClr val="0C3440"/>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panose="020B0604020202020204" pitchFamily="34" charset="0"/>
              </a:rPr>
              <a:t>Sưu tầm tư liệu về </a:t>
            </a:r>
            <a:r>
              <a:rPr kumimoji="0" lang="vi-VN" sz="32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panose="020B0604020202020204" pitchFamily="34" charset="0"/>
              </a:rPr>
              <a:t>những thách thức đang đối diện và các giải pháp có thể áp dụng để bảo vệ rừng</a:t>
            </a:r>
            <a:r>
              <a:rPr kumimoji="0" lang="en-US" sz="32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panose="020B0604020202020204" pitchFamily="34" charset="0"/>
              </a:rPr>
              <a:t> amazon </a:t>
            </a:r>
          </a:p>
        </p:txBody>
      </p:sp>
      <p:sp>
        <p:nvSpPr>
          <p:cNvPr id="28" name="TextBox 27">
            <a:extLst>
              <a:ext uri="{FF2B5EF4-FFF2-40B4-BE49-F238E27FC236}">
                <a16:creationId xmlns:a16="http://schemas.microsoft.com/office/drawing/2014/main" id="{DB8F315C-C94C-403F-9B1B-1CABC6305088}"/>
              </a:ext>
            </a:extLst>
          </p:cNvPr>
          <p:cNvSpPr txBox="1"/>
          <p:nvPr/>
        </p:nvSpPr>
        <p:spPr>
          <a:xfrm>
            <a:off x="4714201" y="0"/>
            <a:ext cx="2763599" cy="707886"/>
          </a:xfrm>
          <a:prstGeom prst="rect">
            <a:avLst/>
          </a:prstGeom>
          <a:solidFill>
            <a:srgbClr val="00B19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9Slide07 IcielBC Cubano Normal" panose="00000500000000000000" pitchFamily="2" charset="0"/>
                <a:ea typeface="+mn-ea"/>
                <a:cs typeface="+mn-cs"/>
              </a:rPr>
              <a:t>VẬN DỤNG</a:t>
            </a:r>
            <a:endParaRPr kumimoji="0" lang="en-US" sz="3600" b="0" i="0" u="none" strike="noStrike" kern="1200" cap="none" spc="0" normalizeH="0" baseline="0" noProof="0">
              <a:ln>
                <a:noFill/>
              </a:ln>
              <a:solidFill>
                <a:srgbClr val="FFFF0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946903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B88F1E-B783-4654-8481-BAC19F406AFD}"/>
              </a:ext>
            </a:extLst>
          </p:cNvPr>
          <p:cNvPicPr>
            <a:picLocks noChangeAspect="1"/>
          </p:cNvPicPr>
          <p:nvPr/>
        </p:nvPicPr>
        <p:blipFill>
          <a:blip r:embed="rId2"/>
          <a:stretch>
            <a:fillRect/>
          </a:stretch>
        </p:blipFill>
        <p:spPr>
          <a:xfrm>
            <a:off x="955952" y="1841280"/>
            <a:ext cx="4748026" cy="4971462"/>
          </a:xfrm>
          <a:prstGeom prst="rect">
            <a:avLst/>
          </a:prstGeom>
        </p:spPr>
      </p:pic>
      <p:pic>
        <p:nvPicPr>
          <p:cNvPr id="4" name="Picture 3">
            <a:extLst>
              <a:ext uri="{FF2B5EF4-FFF2-40B4-BE49-F238E27FC236}">
                <a16:creationId xmlns:a16="http://schemas.microsoft.com/office/drawing/2014/main" id="{CB0EC1F5-EC01-426A-AD2C-84A2E7C35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441824"/>
            <a:ext cx="5291667" cy="5291667"/>
          </a:xfrm>
          <a:prstGeom prst="rect">
            <a:avLst/>
          </a:prstGeom>
        </p:spPr>
      </p:pic>
      <p:sp>
        <p:nvSpPr>
          <p:cNvPr id="8" name="TextBox 7">
            <a:extLst>
              <a:ext uri="{FF2B5EF4-FFF2-40B4-BE49-F238E27FC236}">
                <a16:creationId xmlns:a16="http://schemas.microsoft.com/office/drawing/2014/main" id="{F1EC6C72-BAE4-4133-8F39-4B7A83A58B92}"/>
              </a:ext>
            </a:extLst>
          </p:cNvPr>
          <p:cNvSpPr txBox="1"/>
          <p:nvPr/>
        </p:nvSpPr>
        <p:spPr>
          <a:xfrm>
            <a:off x="1371600" y="74474"/>
            <a:ext cx="10820400" cy="1754326"/>
          </a:xfrm>
          <a:prstGeom prst="rect">
            <a:avLst/>
          </a:prstGeom>
          <a:noFill/>
        </p:spPr>
        <p:txBody>
          <a:bodyPr wrap="square" rtlCol="0">
            <a:spAutoFit/>
          </a:bodyPr>
          <a:lstStyle/>
          <a:p>
            <a:pPr algn="ctr"/>
            <a:r>
              <a:rPr lang="en-US" sz="3600">
                <a:solidFill>
                  <a:srgbClr val="F63C13"/>
                </a:solidFill>
                <a:latin typeface="#9Slide07 IcielBC Cubano Normal" panose="00000500000000000000" pitchFamily="2" charset="0"/>
              </a:rPr>
              <a:t>thực hành</a:t>
            </a:r>
          </a:p>
          <a:p>
            <a:pPr algn="ctr"/>
            <a:r>
              <a:rPr lang="en-US" sz="3600">
                <a:solidFill>
                  <a:srgbClr val="018369"/>
                </a:solidFill>
                <a:latin typeface="#9Slide07 IcielBC Cubano Normal" panose="00000500000000000000" pitchFamily="2" charset="0"/>
              </a:rPr>
              <a:t>TÌM HIỂU TÌNH HÌNH PHÁT TRIỂN KINH TẾ - XÃ HỘI Ở CỘNG HOÀ LIÊN BANG BRA-XIN</a:t>
            </a:r>
          </a:p>
        </p:txBody>
      </p:sp>
      <p:sp>
        <p:nvSpPr>
          <p:cNvPr id="5" name="Flowchart: Delay 4">
            <a:extLst>
              <a:ext uri="{FF2B5EF4-FFF2-40B4-BE49-F238E27FC236}">
                <a16:creationId xmlns:a16="http://schemas.microsoft.com/office/drawing/2014/main" id="{F108E100-10F6-427B-8987-136DE16B3D1F}"/>
              </a:ext>
            </a:extLst>
          </p:cNvPr>
          <p:cNvSpPr/>
          <p:nvPr/>
        </p:nvSpPr>
        <p:spPr>
          <a:xfrm>
            <a:off x="0" y="0"/>
            <a:ext cx="1772342" cy="914400"/>
          </a:xfrm>
          <a:prstGeom prst="flowChartDelay">
            <a:avLst/>
          </a:prstGeom>
          <a:solidFill>
            <a:srgbClr val="0C3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ED3926-2AE9-488D-8C4C-11E4614D05BD}"/>
              </a:ext>
            </a:extLst>
          </p:cNvPr>
          <p:cNvSpPr txBox="1"/>
          <p:nvPr/>
        </p:nvSpPr>
        <p:spPr>
          <a:xfrm>
            <a:off x="76200" y="86954"/>
            <a:ext cx="1759505" cy="769441"/>
          </a:xfrm>
          <a:prstGeom prst="rect">
            <a:avLst/>
          </a:prstGeom>
          <a:noFill/>
        </p:spPr>
        <p:txBody>
          <a:bodyPr wrap="square">
            <a:spAutoFit/>
          </a:bodyPr>
          <a:lstStyle/>
          <a:p>
            <a:r>
              <a:rPr kumimoji="0" lang="en-US" sz="44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bài 9</a:t>
            </a:r>
            <a:endParaRPr lang="en-US">
              <a:solidFill>
                <a:schemeClr val="bg1"/>
              </a:solidFill>
            </a:endParaRPr>
          </a:p>
        </p:txBody>
      </p:sp>
      <p:grpSp>
        <p:nvGrpSpPr>
          <p:cNvPr id="15" name="Group 14">
            <a:extLst>
              <a:ext uri="{FF2B5EF4-FFF2-40B4-BE49-F238E27FC236}">
                <a16:creationId xmlns:a16="http://schemas.microsoft.com/office/drawing/2014/main" id="{A0A089CA-F6D2-4160-B004-406A48F2AE23}"/>
              </a:ext>
            </a:extLst>
          </p:cNvPr>
          <p:cNvGrpSpPr/>
          <p:nvPr/>
        </p:nvGrpSpPr>
        <p:grpSpPr>
          <a:xfrm>
            <a:off x="0" y="0"/>
            <a:ext cx="12192000" cy="6858000"/>
            <a:chOff x="0" y="0"/>
            <a:chExt cx="12192000" cy="6858000"/>
          </a:xfrm>
        </p:grpSpPr>
        <p:cxnSp>
          <p:nvCxnSpPr>
            <p:cNvPr id="16" name="Straight Connector 15">
              <a:extLst>
                <a:ext uri="{FF2B5EF4-FFF2-40B4-BE49-F238E27FC236}">
                  <a16:creationId xmlns:a16="http://schemas.microsoft.com/office/drawing/2014/main" id="{111D2BB0-5568-436D-9138-3174493E2DC9}"/>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B1266F-1CE6-4ED0-A771-3DE7F9E35EAE}"/>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6ABA6B3-444B-489C-9315-B467CA8980C2}"/>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A41EA4-93E4-4839-BF34-CCC8CA35EAE4}"/>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2318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A9081A-64AD-4A48-9A9C-AD83829B0BBD}"/>
              </a:ext>
            </a:extLst>
          </p:cNvPr>
          <p:cNvPicPr>
            <a:picLocks noChangeAspect="1"/>
          </p:cNvPicPr>
          <p:nvPr/>
        </p:nvPicPr>
        <p:blipFill rotWithShape="1">
          <a:blip r:embed="rId2">
            <a:extLst>
              <a:ext uri="{28A0092B-C50C-407E-A947-70E740481C1C}">
                <a14:useLocalDpi xmlns:a14="http://schemas.microsoft.com/office/drawing/2010/main" val="0"/>
              </a:ext>
            </a:extLst>
          </a:blip>
          <a:srcRect t="23436" r="-1" b="19458"/>
          <a:stretch/>
        </p:blipFill>
        <p:spPr>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3" name="Picture 2">
            <a:extLst>
              <a:ext uri="{FF2B5EF4-FFF2-40B4-BE49-F238E27FC236}">
                <a16:creationId xmlns:a16="http://schemas.microsoft.com/office/drawing/2014/main" id="{E1367992-DE77-4101-A7CD-797F96D13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42" r="2" b="2"/>
          <a:stretch/>
        </p:blipFill>
        <p:spPr>
          <a:xfrm>
            <a:off x="6940121" y="4114800"/>
            <a:ext cx="2614402" cy="2310030"/>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DAFD7264-8C88-459F-BAA4-9419F09B4650}"/>
              </a:ext>
            </a:extLst>
          </p:cNvPr>
          <p:cNvSpPr txBox="1"/>
          <p:nvPr/>
        </p:nvSpPr>
        <p:spPr>
          <a:xfrm>
            <a:off x="4049768" y="1371600"/>
            <a:ext cx="4092463" cy="3046988"/>
          </a:xfrm>
          <a:prstGeom prst="rect">
            <a:avLst/>
          </a:prstGeom>
          <a:noFill/>
        </p:spPr>
        <p:txBody>
          <a:bodyPr wrap="square">
            <a:spAutoFit/>
          </a:bodyPr>
          <a:lstStyle/>
          <a:p>
            <a:pPr algn="ctr"/>
            <a:r>
              <a:rPr lang="pt-BR" sz="4800" b="1">
                <a:solidFill>
                  <a:schemeClr val="bg1"/>
                </a:solidFill>
                <a:latin typeface="#9Slide07 IcielBC Cubano Normal" panose="00000500000000000000" pitchFamily="2" charset="0"/>
              </a:rPr>
              <a:t>"Bra-xin</a:t>
            </a:r>
          </a:p>
          <a:p>
            <a:pPr algn="ctr"/>
            <a:r>
              <a:rPr lang="pt-BR" sz="4800" b="1">
                <a:solidFill>
                  <a:schemeClr val="bg1"/>
                </a:solidFill>
                <a:latin typeface="#9Slide07 IcielBC Cubano Normal" panose="00000500000000000000" pitchFamily="2" charset="0"/>
              </a:rPr>
              <a:t>Khám phá </a:t>
            </a:r>
          </a:p>
          <a:p>
            <a:pPr algn="ctr"/>
            <a:r>
              <a:rPr lang="pt-BR" sz="4800" b="1">
                <a:solidFill>
                  <a:schemeClr val="bg1"/>
                </a:solidFill>
                <a:latin typeface="#9Slide07 IcielBC Cubano Normal" panose="00000500000000000000" pitchFamily="2" charset="0"/>
              </a:rPr>
              <a:t>qua </a:t>
            </a:r>
          </a:p>
          <a:p>
            <a:pPr algn="ctr"/>
            <a:r>
              <a:rPr lang="pt-BR" sz="4800" b="1">
                <a:solidFill>
                  <a:schemeClr val="bg1"/>
                </a:solidFill>
                <a:latin typeface="#9Slide07 IcielBC Cubano Normal" panose="00000500000000000000" pitchFamily="2" charset="0"/>
              </a:rPr>
              <a:t>âm thanh". </a:t>
            </a:r>
            <a:endParaRPr lang="en-US" sz="4800" b="1">
              <a:solidFill>
                <a:schemeClr val="bg1"/>
              </a:solidFill>
              <a:latin typeface="#9Slide07 IcielBC Cubano Normal" panose="00000500000000000000" pitchFamily="2" charset="0"/>
            </a:endParaRPr>
          </a:p>
        </p:txBody>
      </p:sp>
      <p:grpSp>
        <p:nvGrpSpPr>
          <p:cNvPr id="7" name="Group 6">
            <a:extLst>
              <a:ext uri="{FF2B5EF4-FFF2-40B4-BE49-F238E27FC236}">
                <a16:creationId xmlns:a16="http://schemas.microsoft.com/office/drawing/2014/main" id="{A5431E53-D9D9-4E13-B4E8-A014E8120FF3}"/>
              </a:ext>
            </a:extLst>
          </p:cNvPr>
          <p:cNvGrpSpPr/>
          <p:nvPr/>
        </p:nvGrpSpPr>
        <p:grpSpPr>
          <a:xfrm>
            <a:off x="0" y="0"/>
            <a:ext cx="12192000" cy="6858000"/>
            <a:chOff x="0" y="0"/>
            <a:chExt cx="12192000" cy="6858000"/>
          </a:xfrm>
        </p:grpSpPr>
        <p:cxnSp>
          <p:nvCxnSpPr>
            <p:cNvPr id="8" name="Straight Connector 7">
              <a:extLst>
                <a:ext uri="{FF2B5EF4-FFF2-40B4-BE49-F238E27FC236}">
                  <a16:creationId xmlns:a16="http://schemas.microsoft.com/office/drawing/2014/main" id="{31E2E793-FD68-4535-AAFA-0661A8733EF6}"/>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225103-929B-4482-BD27-FFEAA24CC695}"/>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2D6DC9-42D4-436A-A1D6-FCD22CD9A465}"/>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ACC80-423A-4415-BC46-CF87D043C274}"/>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0625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FB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4">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FB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F52E76-3023-4993-AFB4-74945B52E5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91" r="6832" b="-5"/>
          <a:stretch/>
        </p:blipFill>
        <p:spPr>
          <a:xfrm>
            <a:off x="1461605" y="3748194"/>
            <a:ext cx="2176832" cy="2471631"/>
          </a:xfrm>
          <a:prstGeom prst="rect">
            <a:avLst/>
          </a:prstGeom>
        </p:spPr>
      </p:pic>
      <p:sp>
        <p:nvSpPr>
          <p:cNvPr id="22" name="Rectangle 16">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2D1D53-EE54-4C56-88AD-630A3416C391}"/>
              </a:ext>
            </a:extLst>
          </p:cNvPr>
          <p:cNvPicPr>
            <a:picLocks noChangeAspect="1"/>
          </p:cNvPicPr>
          <p:nvPr/>
        </p:nvPicPr>
        <p:blipFill>
          <a:blip r:embed="rId3"/>
          <a:stretch>
            <a:fillRect/>
          </a:stretch>
        </p:blipFill>
        <p:spPr>
          <a:xfrm>
            <a:off x="5689466" y="650497"/>
            <a:ext cx="5320680" cy="5571066"/>
          </a:xfrm>
          <a:prstGeom prst="rect">
            <a:avLst/>
          </a:prstGeom>
        </p:spPr>
      </p:pic>
      <p:sp>
        <p:nvSpPr>
          <p:cNvPr id="16" name="TextBox 15">
            <a:extLst>
              <a:ext uri="{FF2B5EF4-FFF2-40B4-BE49-F238E27FC236}">
                <a16:creationId xmlns:a16="http://schemas.microsoft.com/office/drawing/2014/main" id="{214168A4-7856-4EBF-89F0-6D661BA3CDEF}"/>
              </a:ext>
            </a:extLst>
          </p:cNvPr>
          <p:cNvSpPr txBox="1"/>
          <p:nvPr/>
        </p:nvSpPr>
        <p:spPr>
          <a:xfrm>
            <a:off x="452587" y="1420126"/>
            <a:ext cx="4614931" cy="907941"/>
          </a:xfrm>
          <a:prstGeom prst="rect">
            <a:avLst/>
          </a:prstGeom>
          <a:noFill/>
        </p:spPr>
        <p:txBody>
          <a:bodyPr wrap="square">
            <a:spAutoFit/>
          </a:bodyPr>
          <a:lstStyle/>
          <a:p>
            <a:pPr algn="just">
              <a:spcAft>
                <a:spcPts val="600"/>
              </a:spcAft>
            </a:pPr>
            <a:r>
              <a:rPr lang="en-US" sz="2400" b="1">
                <a:solidFill>
                  <a:srgbClr val="002060"/>
                </a:solidFill>
                <a:latin typeface="#9Slide03 SFU Futura_12" panose="00000400000000000000" pitchFamily="2" charset="0"/>
                <a:cs typeface="Arial" panose="020B0604020202020204" pitchFamily="34" charset="0"/>
              </a:rPr>
              <a:t>Diện tích:8,5 triệu km²</a:t>
            </a:r>
          </a:p>
          <a:p>
            <a:pPr algn="just">
              <a:spcAft>
                <a:spcPts val="600"/>
              </a:spcAft>
            </a:pPr>
            <a:r>
              <a:rPr lang="en-US" sz="2400" b="1">
                <a:solidFill>
                  <a:srgbClr val="002060"/>
                </a:solidFill>
                <a:latin typeface="#9Slide03 SFU Futura_12" panose="00000400000000000000" pitchFamily="2" charset="0"/>
                <a:cs typeface="Arial" panose="020B0604020202020204" pitchFamily="34" charset="0"/>
              </a:rPr>
              <a:t>Dân số: 215,3 triệu người (2022)</a:t>
            </a:r>
          </a:p>
        </p:txBody>
      </p:sp>
    </p:spTree>
    <p:extLst>
      <p:ext uri="{BB962C8B-B14F-4D97-AF65-F5344CB8AC3E}">
        <p14:creationId xmlns:p14="http://schemas.microsoft.com/office/powerpoint/2010/main" val="166863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ppt_x"/>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0197E3-D029-48BC-8653-3CF86A2D9814}"/>
              </a:ext>
            </a:extLst>
          </p:cNvPr>
          <p:cNvSpPr txBox="1"/>
          <p:nvPr/>
        </p:nvSpPr>
        <p:spPr>
          <a:xfrm>
            <a:off x="793662" y="386930"/>
            <a:ext cx="10066122"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018369"/>
                </a:solidFill>
                <a:latin typeface="#9Slide07 IcielBC Cubano Normal" panose="00000500000000000000" pitchFamily="2" charset="0"/>
                <a:ea typeface="+mj-ea"/>
                <a:cs typeface="+mj-cs"/>
              </a:rPr>
              <a:t>tình hình phát triển kinh tế</a:t>
            </a:r>
            <a:endParaRPr lang="en-US" sz="4800" kern="1200">
              <a:solidFill>
                <a:srgbClr val="018369"/>
              </a:solidFill>
              <a:latin typeface="#9Slide07 IcielBC Cubano Normal" panose="00000500000000000000" pitchFamily="2" charset="0"/>
              <a:ea typeface="+mj-ea"/>
              <a:cs typeface="+mj-cs"/>
            </a:endParaRP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6B95E5-CE0F-4DE5-B21E-FD2989675376}"/>
              </a:ext>
            </a:extLst>
          </p:cNvPr>
          <p:cNvSpPr txBox="1"/>
          <p:nvPr/>
        </p:nvSpPr>
        <p:spPr>
          <a:xfrm>
            <a:off x="496920" y="2599509"/>
            <a:ext cx="4917684" cy="3639450"/>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400" b="1">
                <a:solidFill>
                  <a:schemeClr val="tx2"/>
                </a:solidFill>
                <a:latin typeface="#9Slide03 Roboto Medium" panose="02000000000000000000" pitchFamily="2" charset="0"/>
                <a:ea typeface="#9Slide03 Roboto Medium" panose="02000000000000000000" pitchFamily="2" charset="0"/>
              </a:rPr>
              <a:t>Bra-xin thuộc nhóm nước có nền kinh tế lớn trên thế giới (G20).</a:t>
            </a:r>
          </a:p>
          <a:p>
            <a:pPr indent="-228600" algn="just">
              <a:lnSpc>
                <a:spcPct val="90000"/>
              </a:lnSpc>
              <a:spcAft>
                <a:spcPts val="600"/>
              </a:spcAft>
              <a:buFont typeface="Arial" panose="020B0604020202020204" pitchFamily="34" charset="0"/>
              <a:buChar char="•"/>
            </a:pPr>
            <a:r>
              <a:rPr lang="en-US" sz="2400" b="1">
                <a:solidFill>
                  <a:schemeClr val="tx2"/>
                </a:solidFill>
                <a:latin typeface="#9Slide03 Roboto Medium" panose="02000000000000000000" pitchFamily="2" charset="0"/>
                <a:ea typeface="#9Slide03 Roboto Medium" panose="02000000000000000000" pitchFamily="2" charset="0"/>
              </a:rPr>
              <a:t>Tốc độ tăng trưởng kinh tế có nhiều biến động do những ảnh hưởng tích cực từ cải cách kinh tế và những ảnh hưởng tiêu cực từ khủng hoảng kinh tế toàn cầu, dịch bệnh...</a:t>
            </a:r>
          </a:p>
        </p:txBody>
      </p:sp>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05CA24-708F-46C7-9EB9-5431E99FB6A1}"/>
              </a:ext>
            </a:extLst>
          </p:cNvPr>
          <p:cNvGrpSpPr/>
          <p:nvPr/>
        </p:nvGrpSpPr>
        <p:grpSpPr>
          <a:xfrm>
            <a:off x="0" y="0"/>
            <a:ext cx="12192000" cy="6858000"/>
            <a:chOff x="0" y="0"/>
            <a:chExt cx="12192000" cy="6858000"/>
          </a:xfrm>
        </p:grpSpPr>
        <p:cxnSp>
          <p:nvCxnSpPr>
            <p:cNvPr id="14" name="Straight Connector 13">
              <a:extLst>
                <a:ext uri="{FF2B5EF4-FFF2-40B4-BE49-F238E27FC236}">
                  <a16:creationId xmlns:a16="http://schemas.microsoft.com/office/drawing/2014/main" id="{5C45B6A0-EC65-4319-BD3F-3BE047810BE0}"/>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ABDFE9-D2CB-4F32-969F-69521437CBB3}"/>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22BE37-2579-44F5-B7B6-83EA02C43422}"/>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3FD54-9282-49CA-B3F3-833D6F2910A5}"/>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8C89B771-670E-485F-8D5E-7382E5A63BC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5640168" y="3434928"/>
            <a:ext cx="5562600" cy="15335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3276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3BFCD4-4710-45F6-9CFD-88FAA8CF728B}"/>
              </a:ext>
            </a:extLst>
          </p:cNvPr>
          <p:cNvSpPr txBox="1"/>
          <p:nvPr/>
        </p:nvSpPr>
        <p:spPr>
          <a:xfrm>
            <a:off x="1062939" y="-304800"/>
            <a:ext cx="10066122"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rgbClr val="018369"/>
                </a:solidFill>
                <a:latin typeface="#9Slide07 IcielBC Cubano Normal" panose="00000500000000000000" pitchFamily="2" charset="0"/>
                <a:ea typeface="+mj-ea"/>
                <a:cs typeface="+mj-cs"/>
              </a:rPr>
              <a:t>tình hình phát triển kinh tế</a:t>
            </a:r>
            <a:endParaRPr lang="en-US" sz="4800" kern="1200">
              <a:solidFill>
                <a:srgbClr val="018369"/>
              </a:solidFill>
              <a:latin typeface="#9Slide07 IcielBC Cubano Normal" panose="00000500000000000000" pitchFamily="2" charset="0"/>
              <a:ea typeface="+mj-ea"/>
              <a:cs typeface="+mj-cs"/>
            </a:endParaRPr>
          </a:p>
        </p:txBody>
      </p:sp>
      <p:sp>
        <p:nvSpPr>
          <p:cNvPr id="5" name="TextBox 4">
            <a:extLst>
              <a:ext uri="{FF2B5EF4-FFF2-40B4-BE49-F238E27FC236}">
                <a16:creationId xmlns:a16="http://schemas.microsoft.com/office/drawing/2014/main" id="{37A18A4C-F851-43D9-81FC-E6C7865B2A68}"/>
              </a:ext>
            </a:extLst>
          </p:cNvPr>
          <p:cNvSpPr txBox="1"/>
          <p:nvPr/>
        </p:nvSpPr>
        <p:spPr>
          <a:xfrm>
            <a:off x="-20768" y="5715000"/>
            <a:ext cx="12192000" cy="787977"/>
          </a:xfrm>
          <a:prstGeom prst="rect">
            <a:avLst/>
          </a:prstGeom>
          <a:noFill/>
        </p:spPr>
        <p:txBody>
          <a:bodyPr vert="horz" lIns="91440" tIns="45720" rIns="91440" bIns="45720" rtlCol="0" anchor="ctr">
            <a:normAutofit/>
          </a:bodyPr>
          <a:lstStyle/>
          <a:p>
            <a:pPr algn="just">
              <a:lnSpc>
                <a:spcPct val="90000"/>
              </a:lnSpc>
              <a:spcAft>
                <a:spcPts val="600"/>
              </a:spcAft>
            </a:pPr>
            <a:r>
              <a:rPr lang="en-US" sz="2400" b="1">
                <a:solidFill>
                  <a:schemeClr val="tx2"/>
                </a:solidFill>
                <a:latin typeface="#9Slide03 Roboto Medium" panose="02000000000000000000" pitchFamily="2" charset="0"/>
                <a:ea typeface="#9Slide03 Roboto Medium" panose="02000000000000000000" pitchFamily="2" charset="0"/>
              </a:rPr>
              <a:t>Cơ cấu GDP của Bra-xin có nhiều thay đổi do tác động của tình hình tăng trưởng kinh tế.</a:t>
            </a:r>
          </a:p>
        </p:txBody>
      </p:sp>
      <p:grpSp>
        <p:nvGrpSpPr>
          <p:cNvPr id="6" name="Group 5">
            <a:extLst>
              <a:ext uri="{FF2B5EF4-FFF2-40B4-BE49-F238E27FC236}">
                <a16:creationId xmlns:a16="http://schemas.microsoft.com/office/drawing/2014/main" id="{52E19515-5396-4334-841A-FC61E5C1ADC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20685B06-48DC-40B4-898C-F99A0E8B5A94}"/>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89514F-0B12-4964-973D-48BB8C57BCC1}"/>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C4BF24-1E8A-44CF-94D7-E0945E520058}"/>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A83AAC-AEAA-4C84-B314-5262755E2C0B}"/>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E7E06CB-45E6-4528-8E94-AFFE44C31A6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285999" y="1102428"/>
            <a:ext cx="7620002" cy="46531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7583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01900-6FC6-4D16-8EEF-3648510BE2FB}"/>
              </a:ext>
            </a:extLst>
          </p:cNvPr>
          <p:cNvPicPr>
            <a:picLocks noChangeAspect="1"/>
          </p:cNvPicPr>
          <p:nvPr/>
        </p:nvPicPr>
        <p:blipFill>
          <a:blip r:embed="rId2"/>
          <a:stretch>
            <a:fillRect/>
          </a:stretch>
        </p:blipFill>
        <p:spPr>
          <a:xfrm>
            <a:off x="1115616" y="1880505"/>
            <a:ext cx="6181688" cy="3090844"/>
          </a:xfrm>
          <a:prstGeom prst="rect">
            <a:avLst/>
          </a:prstGeom>
        </p:spPr>
      </p:pic>
      <p:pic>
        <p:nvPicPr>
          <p:cNvPr id="3" name="Picture 2">
            <a:extLst>
              <a:ext uri="{FF2B5EF4-FFF2-40B4-BE49-F238E27FC236}">
                <a16:creationId xmlns:a16="http://schemas.microsoft.com/office/drawing/2014/main" id="{DF9308A0-64F1-480C-8C63-F70885F0CCA2}"/>
              </a:ext>
            </a:extLst>
          </p:cNvPr>
          <p:cNvPicPr>
            <a:picLocks noChangeAspect="1"/>
          </p:cNvPicPr>
          <p:nvPr/>
        </p:nvPicPr>
        <p:blipFill>
          <a:blip r:embed="rId3"/>
          <a:stretch>
            <a:fillRect/>
          </a:stretch>
        </p:blipFill>
        <p:spPr>
          <a:xfrm>
            <a:off x="7772008" y="1123527"/>
            <a:ext cx="3188824" cy="4604800"/>
          </a:xfrm>
          <a:prstGeom prst="rect">
            <a:avLst/>
          </a:prstGeom>
        </p:spPr>
      </p:pic>
      <p:sp>
        <p:nvSpPr>
          <p:cNvPr id="12" name="TextBox 11">
            <a:extLst>
              <a:ext uri="{FF2B5EF4-FFF2-40B4-BE49-F238E27FC236}">
                <a16:creationId xmlns:a16="http://schemas.microsoft.com/office/drawing/2014/main" id="{97879D4C-0CB2-42D3-9A6E-07F9CF6AB7A2}"/>
              </a:ext>
            </a:extLst>
          </p:cNvPr>
          <p:cNvSpPr txBox="1"/>
          <p:nvPr/>
        </p:nvSpPr>
        <p:spPr>
          <a:xfrm>
            <a:off x="1424827" y="5816025"/>
            <a:ext cx="95360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63C13"/>
                </a:solidFill>
                <a:effectLst/>
                <a:uLnTx/>
                <a:uFillTx/>
                <a:latin typeface="#9Slide07 IcielBC Cubano Normal" panose="00000500000000000000" pitchFamily="2" charset="0"/>
                <a:ea typeface="+mn-ea"/>
                <a:cs typeface="+mn-cs"/>
              </a:rPr>
              <a:t>sao paulo-trung tâm tài chính của bra-xin</a:t>
            </a:r>
            <a:endParaRPr kumimoji="0" lang="en-US" sz="3200" b="0" i="0" u="none" strike="noStrike" kern="1200" cap="none" spc="0" normalizeH="0" baseline="0" noProof="0">
              <a:ln>
                <a:noFill/>
              </a:ln>
              <a:solidFill>
                <a:srgbClr val="F63C13"/>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8DD6E5AB-4E19-48B1-A5CE-9DF1FDC6B309}"/>
              </a:ext>
            </a:extLst>
          </p:cNvPr>
          <p:cNvGrpSpPr/>
          <p:nvPr/>
        </p:nvGrpSpPr>
        <p:grpSpPr>
          <a:xfrm>
            <a:off x="0" y="0"/>
            <a:ext cx="12192000" cy="6858000"/>
            <a:chOff x="0" y="0"/>
            <a:chExt cx="12192000" cy="6858000"/>
          </a:xfrm>
        </p:grpSpPr>
        <p:cxnSp>
          <p:nvCxnSpPr>
            <p:cNvPr id="14" name="Straight Connector 13">
              <a:extLst>
                <a:ext uri="{FF2B5EF4-FFF2-40B4-BE49-F238E27FC236}">
                  <a16:creationId xmlns:a16="http://schemas.microsoft.com/office/drawing/2014/main" id="{2E657EBE-1522-486E-AF78-B146F13D46F5}"/>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D0B479-71F2-4E41-9821-98C7D4C580C1}"/>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B01E76-685E-46D5-9FBA-3894E5FFFA21}"/>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C960B2-909E-4619-A715-7D18A2C16890}"/>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0554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22795-A7F9-4AA6-A08C-8FF6BD5098E9}"/>
              </a:ext>
            </a:extLst>
          </p:cNvPr>
          <p:cNvPicPr>
            <a:picLocks noChangeAspect="1"/>
          </p:cNvPicPr>
          <p:nvPr/>
        </p:nvPicPr>
        <p:blipFill rotWithShape="1">
          <a:blip r:embed="rId2"/>
          <a:srcRect l="18578" r="9956"/>
          <a:stretch/>
        </p:blipFill>
        <p:spPr>
          <a:xfrm>
            <a:off x="-1" y="10"/>
            <a:ext cx="7370057" cy="6857990"/>
          </a:xfrm>
          <a:prstGeom prst="rect">
            <a:avLst/>
          </a:prstGeom>
        </p:spPr>
      </p:pic>
      <p:pic>
        <p:nvPicPr>
          <p:cNvPr id="3" name="Picture 2">
            <a:extLst>
              <a:ext uri="{FF2B5EF4-FFF2-40B4-BE49-F238E27FC236}">
                <a16:creationId xmlns:a16="http://schemas.microsoft.com/office/drawing/2014/main" id="{25C9EBF9-4D2B-4CBF-AFC6-FF07DF569D85}"/>
              </a:ext>
            </a:extLst>
          </p:cNvPr>
          <p:cNvPicPr>
            <a:picLocks noChangeAspect="1"/>
          </p:cNvPicPr>
          <p:nvPr/>
        </p:nvPicPr>
        <p:blipFill rotWithShape="1">
          <a:blip r:embed="rId3"/>
          <a:srcRect l="1372" r="6089" b="3"/>
          <a:stretch/>
        </p:blipFill>
        <p:spPr>
          <a:xfrm>
            <a:off x="7534656" y="1"/>
            <a:ext cx="4657344" cy="3346704"/>
          </a:xfrm>
          <a:prstGeom prst="rect">
            <a:avLst/>
          </a:prstGeom>
        </p:spPr>
      </p:pic>
      <p:pic>
        <p:nvPicPr>
          <p:cNvPr id="2" name="Picture 1">
            <a:extLst>
              <a:ext uri="{FF2B5EF4-FFF2-40B4-BE49-F238E27FC236}">
                <a16:creationId xmlns:a16="http://schemas.microsoft.com/office/drawing/2014/main" id="{C2225B6A-F7E8-4808-8D55-AEA8A46283B8}"/>
              </a:ext>
            </a:extLst>
          </p:cNvPr>
          <p:cNvPicPr>
            <a:picLocks noChangeAspect="1"/>
          </p:cNvPicPr>
          <p:nvPr/>
        </p:nvPicPr>
        <p:blipFill rotWithShape="1">
          <a:blip r:embed="rId4"/>
          <a:srcRect l="7110" r="-4" b="-4"/>
          <a:stretch/>
        </p:blipFill>
        <p:spPr>
          <a:xfrm>
            <a:off x="7534654" y="3511296"/>
            <a:ext cx="4657346" cy="3346704"/>
          </a:xfrm>
          <a:prstGeom prst="rect">
            <a:avLst/>
          </a:prstGeom>
        </p:spPr>
      </p:pic>
      <p:sp>
        <p:nvSpPr>
          <p:cNvPr id="10" name="TextBox 9">
            <a:extLst>
              <a:ext uri="{FF2B5EF4-FFF2-40B4-BE49-F238E27FC236}">
                <a16:creationId xmlns:a16="http://schemas.microsoft.com/office/drawing/2014/main" id="{DE04A378-6765-498E-80EB-7546AECA675F}"/>
              </a:ext>
            </a:extLst>
          </p:cNvPr>
          <p:cNvSpPr txBox="1"/>
          <p:nvPr/>
        </p:nvSpPr>
        <p:spPr>
          <a:xfrm>
            <a:off x="152400" y="152400"/>
            <a:ext cx="221104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lúa mì</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AD91E9A-3F92-4DDD-8BE1-E9097FEBEA85}"/>
              </a:ext>
            </a:extLst>
          </p:cNvPr>
          <p:cNvSpPr txBox="1"/>
          <p:nvPr/>
        </p:nvSpPr>
        <p:spPr>
          <a:xfrm>
            <a:off x="7534654" y="2679546"/>
            <a:ext cx="221104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cà phê</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4A79B90-0A7D-4C18-8624-A1FBBC72C453}"/>
              </a:ext>
            </a:extLst>
          </p:cNvPr>
          <p:cNvSpPr txBox="1"/>
          <p:nvPr/>
        </p:nvSpPr>
        <p:spPr>
          <a:xfrm>
            <a:off x="8915400" y="6250943"/>
            <a:ext cx="347383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đậu tương</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18F8AA76-25F0-4528-86FB-AFE5C6684AA5}"/>
              </a:ext>
            </a:extLst>
          </p:cNvPr>
          <p:cNvGrpSpPr/>
          <p:nvPr/>
        </p:nvGrpSpPr>
        <p:grpSpPr>
          <a:xfrm>
            <a:off x="0" y="0"/>
            <a:ext cx="12192000" cy="6858000"/>
            <a:chOff x="0" y="0"/>
            <a:chExt cx="12192000" cy="6858000"/>
          </a:xfrm>
        </p:grpSpPr>
        <p:cxnSp>
          <p:nvCxnSpPr>
            <p:cNvPr id="16" name="Straight Connector 15">
              <a:extLst>
                <a:ext uri="{FF2B5EF4-FFF2-40B4-BE49-F238E27FC236}">
                  <a16:creationId xmlns:a16="http://schemas.microsoft.com/office/drawing/2014/main" id="{CE961F5B-A285-455C-BFA1-D95EC0385CEE}"/>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EA076E-42EB-4853-A6D1-82745A7B0F1E}"/>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AA5F40-B0C8-4F89-9F87-4157F641A8D1}"/>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FD67FC-959A-48D9-B784-10B376A692B3}"/>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16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CC6E2B-DEEB-4AB3-B2DD-0338AF8F3656}"/>
              </a:ext>
            </a:extLst>
          </p:cNvPr>
          <p:cNvPicPr>
            <a:picLocks noChangeAspect="1"/>
          </p:cNvPicPr>
          <p:nvPr/>
        </p:nvPicPr>
        <p:blipFill rotWithShape="1">
          <a:blip r:embed="rId2"/>
          <a:srcRect t="8620" r="-3" b="29727"/>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a:extLst>
              <a:ext uri="{FF2B5EF4-FFF2-40B4-BE49-F238E27FC236}">
                <a16:creationId xmlns:a16="http://schemas.microsoft.com/office/drawing/2014/main" id="{2B754F6C-38BD-47B3-9AB4-0E4D603608DB}"/>
              </a:ext>
            </a:extLst>
          </p:cNvPr>
          <p:cNvPicPr>
            <a:picLocks noChangeAspect="1"/>
          </p:cNvPicPr>
          <p:nvPr/>
        </p:nvPicPr>
        <p:blipFill rotWithShape="1">
          <a:blip r:embed="rId3"/>
          <a:srcRect t="8089" r="-3" b="2705"/>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a:extLst>
              <a:ext uri="{FF2B5EF4-FFF2-40B4-BE49-F238E27FC236}">
                <a16:creationId xmlns:a16="http://schemas.microsoft.com/office/drawing/2014/main" id="{A5D31986-C1FF-4D4F-B928-C7FEAFE4A78B}"/>
              </a:ext>
            </a:extLst>
          </p:cNvPr>
          <p:cNvPicPr>
            <a:picLocks noChangeAspect="1"/>
          </p:cNvPicPr>
          <p:nvPr/>
        </p:nvPicPr>
        <p:blipFill rotWithShape="1">
          <a:blip r:embed="rId4"/>
          <a:srcRect t="7592" b="42968"/>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3">
            <a:extLst>
              <a:ext uri="{FF2B5EF4-FFF2-40B4-BE49-F238E27FC236}">
                <a16:creationId xmlns:a16="http://schemas.microsoft.com/office/drawing/2014/main" id="{78B8A71D-8096-4CD3-95DC-A381CA52E30A}"/>
              </a:ext>
            </a:extLst>
          </p:cNvPr>
          <p:cNvPicPr>
            <a:picLocks noChangeAspect="1"/>
          </p:cNvPicPr>
          <p:nvPr/>
        </p:nvPicPr>
        <p:blipFill rotWithShape="1">
          <a:blip r:embed="rId5"/>
          <a:srcRect l="6895" r="-3" b="-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8" name="TextBox 7">
            <a:extLst>
              <a:ext uri="{FF2B5EF4-FFF2-40B4-BE49-F238E27FC236}">
                <a16:creationId xmlns:a16="http://schemas.microsoft.com/office/drawing/2014/main" id="{E3A9A349-56DC-4D66-84D5-5A97533203A1}"/>
              </a:ext>
            </a:extLst>
          </p:cNvPr>
          <p:cNvSpPr txBox="1"/>
          <p:nvPr/>
        </p:nvSpPr>
        <p:spPr>
          <a:xfrm>
            <a:off x="3621451" y="6094553"/>
            <a:ext cx="4132616" cy="769441"/>
          </a:xfrm>
          <a:prstGeom prst="rect">
            <a:avLst/>
          </a:prstGeom>
          <a:solidFill>
            <a:srgbClr val="01836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sản xuất ô tô</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BD3DC60-79D4-4C5E-A1C3-138C5BE07503}"/>
              </a:ext>
            </a:extLst>
          </p:cNvPr>
          <p:cNvGrpSpPr/>
          <p:nvPr/>
        </p:nvGrpSpPr>
        <p:grpSpPr>
          <a:xfrm>
            <a:off x="0" y="0"/>
            <a:ext cx="12192000" cy="6858000"/>
            <a:chOff x="0" y="0"/>
            <a:chExt cx="12192000" cy="6858000"/>
          </a:xfrm>
        </p:grpSpPr>
        <p:cxnSp>
          <p:nvCxnSpPr>
            <p:cNvPr id="11" name="Straight Connector 10">
              <a:extLst>
                <a:ext uri="{FF2B5EF4-FFF2-40B4-BE49-F238E27FC236}">
                  <a16:creationId xmlns:a16="http://schemas.microsoft.com/office/drawing/2014/main" id="{28B8F925-37CC-4D26-A059-4C8F758492AC}"/>
                </a:ext>
              </a:extLst>
            </p:cNvPr>
            <p:cNvCxnSpPr/>
            <p:nvPr/>
          </p:nvCxnSpPr>
          <p:spPr>
            <a:xfrm>
              <a:off x="0" y="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9089B7-5CC6-4C06-928A-9DBC3A627D2F}"/>
                </a:ext>
              </a:extLst>
            </p:cNvPr>
            <p:cNvCxnSpPr/>
            <p:nvPr/>
          </p:nvCxnSpPr>
          <p:spPr>
            <a:xfrm>
              <a:off x="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0F5316-1313-4BCC-B08F-BA43C30ADA3E}"/>
                </a:ext>
              </a:extLst>
            </p:cNvPr>
            <p:cNvCxnSpPr/>
            <p:nvPr/>
          </p:nvCxnSpPr>
          <p:spPr>
            <a:xfrm>
              <a:off x="0" y="6858000"/>
              <a:ext cx="12192000" cy="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79ABB2-A2CB-48CA-84D2-869ADF10C88C}"/>
                </a:ext>
              </a:extLst>
            </p:cNvPr>
            <p:cNvCxnSpPr/>
            <p:nvPr/>
          </p:nvCxnSpPr>
          <p:spPr>
            <a:xfrm>
              <a:off x="12192000" y="0"/>
              <a:ext cx="0" cy="6858000"/>
            </a:xfrm>
            <a:prstGeom prst="line">
              <a:avLst/>
            </a:prstGeom>
            <a:ln w="38100">
              <a:solidFill>
                <a:srgbClr val="00B1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9968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640945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1193</TotalTime>
  <Words>359</Words>
  <Application>Microsoft Office PowerPoint</Application>
  <PresentationFormat>Màn hình rộng</PresentationFormat>
  <Paragraphs>41</Paragraphs>
  <Slides>16</Slides>
  <Notes>0</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16</vt:i4>
      </vt:variant>
    </vt:vector>
  </HeadingPairs>
  <TitlesOfParts>
    <vt:vector size="27" baseType="lpstr">
      <vt:lpstr>#9Slide07 IcielBaliho Script</vt:lpstr>
      <vt:lpstr>#9Slide07 IcielBC Cubano Normal</vt:lpstr>
      <vt:lpstr>Calibri Light</vt:lpstr>
      <vt:lpstr>#9Slide03 Roboto Medium</vt:lpstr>
      <vt:lpstr>Arial</vt:lpstr>
      <vt:lpstr>Calibri</vt:lpstr>
      <vt:lpstr>#9Slide03 SFU Futura_12</vt:lpstr>
      <vt:lpstr>Avenir Next LT Pro</vt:lpstr>
      <vt:lpstr>Office Theme</vt:lpstr>
      <vt:lpstr>2_Office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Ð? Th? M? Hi?p</dc:creator>
  <dc:description>9Slide.vn</dc:description>
  <cp:lastModifiedBy>Tuyến Võ</cp:lastModifiedBy>
  <cp:revision>57</cp:revision>
  <dcterms:created xsi:type="dcterms:W3CDTF">2023-07-17T10:40:08Z</dcterms:created>
  <dcterms:modified xsi:type="dcterms:W3CDTF">2024-12-12T07:40:49Z</dcterms:modified>
  <cp:category>9Slide.vn</cp:category>
</cp:coreProperties>
</file>